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75" r:id="rId5"/>
    <p:sldId id="276" r:id="rId6"/>
    <p:sldId id="277" r:id="rId7"/>
    <p:sldId id="263" r:id="rId8"/>
    <p:sldId id="264" r:id="rId9"/>
    <p:sldId id="278" r:id="rId10"/>
    <p:sldId id="259" r:id="rId11"/>
    <p:sldId id="274" r:id="rId12"/>
    <p:sldId id="260" r:id="rId13"/>
    <p:sldId id="272" r:id="rId14"/>
    <p:sldId id="271" r:id="rId15"/>
    <p:sldId id="280" r:id="rId16"/>
    <p:sldId id="261" r:id="rId17"/>
    <p:sldId id="281" r:id="rId18"/>
    <p:sldId id="262" r:id="rId19"/>
    <p:sldId id="282" r:id="rId20"/>
    <p:sldId id="294" r:id="rId21"/>
    <p:sldId id="301" r:id="rId22"/>
    <p:sldId id="300" r:id="rId23"/>
    <p:sldId id="302" r:id="rId24"/>
    <p:sldId id="299" r:id="rId25"/>
    <p:sldId id="283" r:id="rId26"/>
    <p:sldId id="284" r:id="rId27"/>
    <p:sldId id="298" r:id="rId28"/>
    <p:sldId id="297" r:id="rId29"/>
    <p:sldId id="296" r:id="rId30"/>
    <p:sldId id="295" r:id="rId31"/>
    <p:sldId id="285" r:id="rId32"/>
    <p:sldId id="293" r:id="rId33"/>
    <p:sldId id="292" r:id="rId34"/>
    <p:sldId id="291" r:id="rId35"/>
    <p:sldId id="290" r:id="rId36"/>
    <p:sldId id="289" r:id="rId37"/>
    <p:sldId id="288" r:id="rId38"/>
    <p:sldId id="287" r:id="rId39"/>
    <p:sldId id="286" r:id="rId40"/>
    <p:sldId id="266" r:id="rId41"/>
    <p:sldId id="269" r:id="rId42"/>
    <p:sldId id="26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106" d="100"/>
          <a:sy n="106" d="100"/>
        </p:scale>
        <p:origin x="-75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400" b="1" kern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COLLECTION FROM ALL AROUND THE GLOBE  </a:t>
            </a:r>
            <a:endParaRPr lang="en-US" sz="44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Sheet1!$B$27:$B$32</c:f>
              <c:strCache>
                <c:ptCount val="6"/>
                <c:pt idx="0">
                  <c:v>Pakistan</c:v>
                </c:pt>
                <c:pt idx="1">
                  <c:v>USA</c:v>
                </c:pt>
                <c:pt idx="2">
                  <c:v>UK</c:v>
                </c:pt>
                <c:pt idx="3">
                  <c:v>Europe</c:v>
                </c:pt>
                <c:pt idx="4">
                  <c:v>Mideel East</c:v>
                </c:pt>
                <c:pt idx="5">
                  <c:v>Australia</c:v>
                </c:pt>
              </c:strCache>
            </c:strRef>
          </c:cat>
          <c:val>
            <c:numRef>
              <c:f>Sheet1!$C$27:$C$32</c:f>
              <c:numCache>
                <c:formatCode>0%</c:formatCode>
                <c:ptCount val="6"/>
                <c:pt idx="0">
                  <c:v>0.2</c:v>
                </c:pt>
                <c:pt idx="1">
                  <c:v>0.4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89-41CE-8158-1758FD66A8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0355712"/>
        <c:axId val="80358784"/>
        <c:axId val="0"/>
      </c:bar3DChart>
      <c:catAx>
        <c:axId val="80355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Countrie</a:t>
                </a:r>
                <a:r>
                  <a:rPr lang="en-US" sz="1200" baseline="0" dirty="0"/>
                  <a:t>s </a:t>
                </a:r>
                <a:endParaRPr lang="en-US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58784"/>
        <c:crosses val="autoZero"/>
        <c:auto val="1"/>
        <c:lblAlgn val="ctr"/>
        <c:lblOffset val="100"/>
        <c:noMultiLvlLbl val="0"/>
      </c:catAx>
      <c:valAx>
        <c:axId val="8035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Percentage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5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5706702556552162E-2"/>
          <c:w val="1"/>
          <c:h val="0.788999109486314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Cloth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9444444444444441E-3"/>
                  <c:y val="-1.0912572349731422E-16"/>
                </c:manualLayout>
              </c:layout>
              <c:tx>
                <c:rich>
                  <a:bodyPr/>
                  <a:lstStyle/>
                  <a:p>
                    <a:fld id="{80E5D280-23B5-4D89-99BD-064FBEA50F56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4DF-46A3-BB6A-079A96F752E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4EBAED7-C5A2-478D-868D-2777C59CEECB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DF-46A3-BB6A-079A96F752E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425FDE35-A766-4B83-943C-DE4A661383F1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4DF-46A3-BB6A-079A96F752E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AFD9C376-AC0C-47DA-A245-B5C3359C8856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DF-46A3-BB6A-079A96F752E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F31A4DDF-D5CB-417E-9682-63D485877708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4DF-46A3-BB6A-079A96F75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4DF-46A3-BB6A-079A96F752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67975AE-99E2-4774-B0A2-CA6B01C3FBC0}" type="SERIESNAME">
                      <a:rPr lang="en-US" sz="1050">
                        <a:solidFill>
                          <a:schemeClr val="tx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4DF-46A3-BB6A-079A96F752E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1ACC48C-1B9B-4431-B066-360AC89DC809}" type="SERIESNAME">
                      <a:rPr lang="en-US" sz="1000">
                        <a:solidFill>
                          <a:schemeClr val="tx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4DF-46A3-BB6A-079A96F752E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E73507B6-8DB2-441F-8350-4012456D183C}" type="SERIESNAME">
                      <a:rPr lang="en-US" sz="1050">
                        <a:solidFill>
                          <a:schemeClr val="tx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4DF-46A3-BB6A-079A96F752E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5F56CE8-D756-4254-B757-3032C6B3AEB1}" type="SERIESNAME">
                      <a:rPr lang="en-US" sz="1050">
                        <a:solidFill>
                          <a:schemeClr val="tx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4DF-46A3-BB6A-079A96F75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4DF-46A3-BB6A-079A96F752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Bags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D76BEC7B-7D1D-4A02-8B95-A8FB9BFF3A86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4DF-46A3-BB6A-079A96F752E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1D667BC5-2F81-4230-9E47-482ADAA9D490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34DF-46A3-BB6A-079A96F752E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F6F195D-286B-4782-8BBE-495C5256B8BE}" type="SERIESNAME">
                      <a:rPr lang="en-US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4DF-46A3-BB6A-079A96F75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4DF-46A3-BB6A-079A96F752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Comforters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6805555555555551E-4"/>
                  <c:y val="-2.9760733033371376E-3"/>
                </c:manualLayout>
              </c:layout>
              <c:tx>
                <c:rich>
                  <a:bodyPr/>
                  <a:lstStyle/>
                  <a:p>
                    <a:fld id="{95E1E91F-57B2-4039-B0DE-4B24795DBD66}" type="SERIESNAME">
                      <a:rPr lang="en-US" sz="650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4322916666666664E-2"/>
                      <c:h val="5.373523622047243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4DF-46A3-BB6A-079A96F752E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C60D0313-4FA5-4B90-B1E9-6F8410F1B7CE}" type="SERIESNAME">
                      <a:rPr lang="en-US" sz="700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4DF-46A3-BB6A-079A96F75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3">
                  <c:v>3.5</c:v>
                </c:pt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34DF-46A3-BB6A-079A96F752E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Crockery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58DEB5C9-935C-4FBD-A55B-0D55781C3334}" type="SERIESNAME">
                      <a:rPr lang="en-US" sz="700">
                        <a:solidFill>
                          <a:schemeClr val="bg1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34DF-46A3-BB6A-079A96F752EA}"/>
                </c:ext>
              </c:extLst>
            </c:dLbl>
            <c:dLbl>
              <c:idx val="4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C1EF6A-C044-4060-B48D-85BFB55D8CDA}" type="SERIESNAME">
                      <a:rPr lang="en-US" sz="700">
                        <a:solidFill>
                          <a:schemeClr val="bg1"/>
                        </a:solidFill>
                      </a:rPr>
                      <a:pPr>
                        <a:defRPr sz="7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[SERIES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4DF-46A3-BB6A-079A96F75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3">
                  <c:v>3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34DF-46A3-BB6A-079A96F752E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Furniture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D81920-F340-4464-93AD-94C487A1F073}" type="SERIESNAME">
                      <a:rPr lang="en-US" sz="7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[SERIES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34DF-46A3-BB6A-079A96F752EA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Sheet1!$G$2:$G$6</c:f>
              <c:numCache>
                <c:formatCode>General</c:formatCode>
                <c:ptCount val="5"/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34DF-46A3-BB6A-079A96F752E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Household items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61F8FA-8F3C-4D32-8B5C-34343B5B8102}" type="SERIESNAME">
                      <a:rPr lang="en-US" sz="700" smtClean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[SERIES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34DF-46A3-BB6A-079A96F752EA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Sheet1!$H$2:$H$6</c:f>
              <c:numCache>
                <c:formatCode>General</c:formatCode>
                <c:ptCount val="5"/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34DF-46A3-BB6A-079A96F75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2126592"/>
        <c:axId val="81286272"/>
      </c:barChart>
      <c:catAx>
        <c:axId val="9212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86272"/>
        <c:crosses val="autoZero"/>
        <c:auto val="1"/>
        <c:lblAlgn val="ctr"/>
        <c:lblOffset val="100"/>
        <c:noMultiLvlLbl val="0"/>
      </c:catAx>
      <c:valAx>
        <c:axId val="81286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212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5C8F9-F958-40BA-9C06-B68E693C4216}" type="doc">
      <dgm:prSet loTypeId="urn:microsoft.com/office/officeart/2005/8/layout/vProcess5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333660-5435-42C7-B819-EB23C7D159E7}">
      <dgm:prSet phldrT="[Text]" custT="1"/>
      <dgm:spPr/>
      <dgm:t>
        <a:bodyPr anchor="t"/>
        <a:lstStyle/>
        <a:p>
          <a:pPr algn="ctr"/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Usable clothes are collected from affluent people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5786A7-F8FE-4BD7-B61D-E14AD45A8BB9}" type="parTrans" cxnId="{73096D0E-52A6-4820-9CA5-87CCD48175BD}">
      <dgm:prSet/>
      <dgm:spPr/>
      <dgm:t>
        <a:bodyPr/>
        <a:lstStyle/>
        <a:p>
          <a:endParaRPr lang="en-US" sz="2000">
            <a:latin typeface="Calibri" pitchFamily="34" charset="0"/>
          </a:endParaRPr>
        </a:p>
      </dgm:t>
    </dgm:pt>
    <dgm:pt modelId="{AB630E33-A7CB-4151-8A8F-092E311AD35A}" type="sibTrans" cxnId="{73096D0E-52A6-4820-9CA5-87CCD48175BD}">
      <dgm:prSet custT="1"/>
      <dgm:spPr/>
      <dgm:t>
        <a:bodyPr/>
        <a:lstStyle/>
        <a:p>
          <a:endParaRPr lang="en-US" sz="2000" dirty="0">
            <a:latin typeface="Calibri" pitchFamily="34" charset="0"/>
          </a:endParaRPr>
        </a:p>
      </dgm:t>
    </dgm:pt>
    <dgm:pt modelId="{5812AD8C-6D5A-4033-97B6-2AA617E31DB4}">
      <dgm:prSet phldrT="[Text]" custT="1"/>
      <dgm:spPr/>
      <dgm:t>
        <a:bodyPr anchor="t"/>
        <a:lstStyle/>
        <a:p>
          <a:r>
            <a:rPr lang="en-US" sz="20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ENGAGING TRANSGENDER COMMUNITY</a:t>
          </a:r>
        </a:p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Clothes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collected are:</a:t>
          </a:r>
        </a:p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Sorted</a:t>
          </a:r>
        </a:p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Washed/Dry-cleaned</a:t>
          </a:r>
        </a:p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Repaired/Stitched</a:t>
          </a:r>
        </a:p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Ironed</a:t>
          </a:r>
        </a:p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Packed</a:t>
          </a:r>
        </a:p>
        <a:p>
          <a:endParaRPr lang="en-US" sz="2000" dirty="0" smtClean="0">
            <a:latin typeface="Calibri" pitchFamily="34" charset="0"/>
          </a:endParaRPr>
        </a:p>
        <a:p>
          <a:endParaRPr lang="en-US" sz="2000" dirty="0">
            <a:latin typeface="Calibri" pitchFamily="34" charset="0"/>
          </a:endParaRPr>
        </a:p>
      </dgm:t>
    </dgm:pt>
    <dgm:pt modelId="{2E415FB9-F3E0-4506-9BF8-3DD3BE5E4514}" type="parTrans" cxnId="{1B185102-5BA9-476C-AB6A-C2A58257A73B}">
      <dgm:prSet/>
      <dgm:spPr/>
      <dgm:t>
        <a:bodyPr/>
        <a:lstStyle/>
        <a:p>
          <a:endParaRPr lang="en-US" sz="2000">
            <a:latin typeface="Calibri" pitchFamily="34" charset="0"/>
          </a:endParaRPr>
        </a:p>
      </dgm:t>
    </dgm:pt>
    <dgm:pt modelId="{3DDBFDAE-4EC4-47FC-B249-72BA651AD09B}" type="sibTrans" cxnId="{1B185102-5BA9-476C-AB6A-C2A58257A73B}">
      <dgm:prSet custT="1"/>
      <dgm:spPr/>
      <dgm:t>
        <a:bodyPr/>
        <a:lstStyle/>
        <a:p>
          <a:endParaRPr lang="en-US" sz="2000" dirty="0">
            <a:latin typeface="Calibri" pitchFamily="34" charset="0"/>
          </a:endParaRPr>
        </a:p>
      </dgm:t>
    </dgm:pt>
    <dgm:pt modelId="{38E22343-6850-4577-8B23-EB23CADA9922}">
      <dgm:prSet phldrT="[Text]" custT="1"/>
      <dgm:spPr/>
      <dgm:t>
        <a:bodyPr anchor="t"/>
        <a:lstStyle/>
        <a:p>
          <a:pPr algn="ctr"/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Packed clothed are distributed to  the underprivileged communities with due honor and respect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AA496-8A9C-4784-854B-A4FD6395E986}" type="parTrans" cxnId="{E530A380-B500-4150-90D0-2CFCE10FFF1C}">
      <dgm:prSet/>
      <dgm:spPr/>
      <dgm:t>
        <a:bodyPr/>
        <a:lstStyle/>
        <a:p>
          <a:endParaRPr lang="en-US" sz="2000">
            <a:latin typeface="Calibri" pitchFamily="34" charset="0"/>
          </a:endParaRPr>
        </a:p>
      </dgm:t>
    </dgm:pt>
    <dgm:pt modelId="{D9B7A107-E371-4339-9218-F6BB19DF71E2}" type="sibTrans" cxnId="{E530A380-B500-4150-90D0-2CFCE10FFF1C}">
      <dgm:prSet/>
      <dgm:spPr/>
      <dgm:t>
        <a:bodyPr/>
        <a:lstStyle/>
        <a:p>
          <a:endParaRPr lang="en-US" sz="2000">
            <a:latin typeface="Calibri" pitchFamily="34" charset="0"/>
          </a:endParaRPr>
        </a:p>
      </dgm:t>
    </dgm:pt>
    <dgm:pt modelId="{FBDD3358-9DA8-4308-8DA0-9595C4B1DF85}" type="pres">
      <dgm:prSet presAssocID="{19A5C8F9-F958-40BA-9C06-B68E693C421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687C8D-C73B-428B-8B0C-DA379EB4D1FE}" type="pres">
      <dgm:prSet presAssocID="{19A5C8F9-F958-40BA-9C06-B68E693C4216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2941C7AE-7A7C-477F-AAAD-C9D14AA1C5BD}" type="pres">
      <dgm:prSet presAssocID="{19A5C8F9-F958-40BA-9C06-B68E693C4216}" presName="ThreeNodes_1" presStyleLbl="node1" presStyleIdx="0" presStyleCnt="3" custScaleY="62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EF30A-1C7B-4F66-9758-5E86A67045C8}" type="pres">
      <dgm:prSet presAssocID="{19A5C8F9-F958-40BA-9C06-B68E693C4216}" presName="ThreeNodes_2" presStyleLbl="node1" presStyleIdx="1" presStyleCnt="3" custScaleY="157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EFDFA-7F1F-4246-BDD3-C47AFFDB192F}" type="pres">
      <dgm:prSet presAssocID="{19A5C8F9-F958-40BA-9C06-B68E693C4216}" presName="ThreeNodes_3" presStyleLbl="node1" presStyleIdx="2" presStyleCnt="3" custScaleY="62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E785F-E7B4-4D4D-8EB6-9029FE037A88}" type="pres">
      <dgm:prSet presAssocID="{19A5C8F9-F958-40BA-9C06-B68E693C421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9E4F3-641E-42DD-88C3-0E6B9AA96F86}" type="pres">
      <dgm:prSet presAssocID="{19A5C8F9-F958-40BA-9C06-B68E693C421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DEFE1-B683-4E86-87F5-94537FC50C3D}" type="pres">
      <dgm:prSet presAssocID="{19A5C8F9-F958-40BA-9C06-B68E693C421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F56FA-48F2-4052-82E6-D05F2B755968}" type="pres">
      <dgm:prSet presAssocID="{19A5C8F9-F958-40BA-9C06-B68E693C421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718CB-4B78-4AA4-931C-70D7CB833D79}" type="pres">
      <dgm:prSet presAssocID="{19A5C8F9-F958-40BA-9C06-B68E693C421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B3FB3-B227-4F00-9C34-8B7EA437D3D4}" type="presOf" srcId="{5812AD8C-6D5A-4033-97B6-2AA617E31DB4}" destId="{91EF56FA-48F2-4052-82E6-D05F2B755968}" srcOrd="1" destOrd="0" presId="urn:microsoft.com/office/officeart/2005/8/layout/vProcess5"/>
    <dgm:cxn modelId="{F08CA7E1-5AA0-45B3-AE0D-BC359CC005DC}" type="presOf" srcId="{20333660-5435-42C7-B819-EB23C7D159E7}" destId="{8FEDEFE1-B683-4E86-87F5-94537FC50C3D}" srcOrd="1" destOrd="0" presId="urn:microsoft.com/office/officeart/2005/8/layout/vProcess5"/>
    <dgm:cxn modelId="{98D68F8A-1986-4AC6-91D7-3040963C286B}" type="presOf" srcId="{20333660-5435-42C7-B819-EB23C7D159E7}" destId="{2941C7AE-7A7C-477F-AAAD-C9D14AA1C5BD}" srcOrd="0" destOrd="0" presId="urn:microsoft.com/office/officeart/2005/8/layout/vProcess5"/>
    <dgm:cxn modelId="{1B185102-5BA9-476C-AB6A-C2A58257A73B}" srcId="{19A5C8F9-F958-40BA-9C06-B68E693C4216}" destId="{5812AD8C-6D5A-4033-97B6-2AA617E31DB4}" srcOrd="1" destOrd="0" parTransId="{2E415FB9-F3E0-4506-9BF8-3DD3BE5E4514}" sibTransId="{3DDBFDAE-4EC4-47FC-B249-72BA651AD09B}"/>
    <dgm:cxn modelId="{F4D0ADE2-15BC-46D3-96EE-154D373D82CC}" type="presOf" srcId="{5812AD8C-6D5A-4033-97B6-2AA617E31DB4}" destId="{ECEEF30A-1C7B-4F66-9758-5E86A67045C8}" srcOrd="0" destOrd="0" presId="urn:microsoft.com/office/officeart/2005/8/layout/vProcess5"/>
    <dgm:cxn modelId="{D8344F63-0B98-4E73-BAC4-1718471E3427}" type="presOf" srcId="{AB630E33-A7CB-4151-8A8F-092E311AD35A}" destId="{99CE785F-E7B4-4D4D-8EB6-9029FE037A88}" srcOrd="0" destOrd="0" presId="urn:microsoft.com/office/officeart/2005/8/layout/vProcess5"/>
    <dgm:cxn modelId="{EB881707-E523-442E-8F34-6B605E21EB71}" type="presOf" srcId="{19A5C8F9-F958-40BA-9C06-B68E693C4216}" destId="{FBDD3358-9DA8-4308-8DA0-9595C4B1DF85}" srcOrd="0" destOrd="0" presId="urn:microsoft.com/office/officeart/2005/8/layout/vProcess5"/>
    <dgm:cxn modelId="{E530A380-B500-4150-90D0-2CFCE10FFF1C}" srcId="{19A5C8F9-F958-40BA-9C06-B68E693C4216}" destId="{38E22343-6850-4577-8B23-EB23CADA9922}" srcOrd="2" destOrd="0" parTransId="{A25AA496-8A9C-4784-854B-A4FD6395E986}" sibTransId="{D9B7A107-E371-4339-9218-F6BB19DF71E2}"/>
    <dgm:cxn modelId="{73096D0E-52A6-4820-9CA5-87CCD48175BD}" srcId="{19A5C8F9-F958-40BA-9C06-B68E693C4216}" destId="{20333660-5435-42C7-B819-EB23C7D159E7}" srcOrd="0" destOrd="0" parTransId="{C25786A7-F8FE-4BD7-B61D-E14AD45A8BB9}" sibTransId="{AB630E33-A7CB-4151-8A8F-092E311AD35A}"/>
    <dgm:cxn modelId="{FA39C402-752E-4CA4-BDC4-47D5CE53E000}" type="presOf" srcId="{38E22343-6850-4577-8B23-EB23CADA9922}" destId="{435718CB-4B78-4AA4-931C-70D7CB833D79}" srcOrd="1" destOrd="0" presId="urn:microsoft.com/office/officeart/2005/8/layout/vProcess5"/>
    <dgm:cxn modelId="{0F4AF9A4-A159-4ACC-8A84-06DB4B5D3A52}" type="presOf" srcId="{3DDBFDAE-4EC4-47FC-B249-72BA651AD09B}" destId="{76A9E4F3-641E-42DD-88C3-0E6B9AA96F86}" srcOrd="0" destOrd="0" presId="urn:microsoft.com/office/officeart/2005/8/layout/vProcess5"/>
    <dgm:cxn modelId="{671BA48C-DB1F-46F3-AE68-DCF4E385C499}" type="presOf" srcId="{38E22343-6850-4577-8B23-EB23CADA9922}" destId="{A8CEFDFA-7F1F-4246-BDD3-C47AFFDB192F}" srcOrd="0" destOrd="0" presId="urn:microsoft.com/office/officeart/2005/8/layout/vProcess5"/>
    <dgm:cxn modelId="{C3968B49-B4A7-4C41-9642-0AA654C85F2B}" type="presParOf" srcId="{FBDD3358-9DA8-4308-8DA0-9595C4B1DF85}" destId="{A7687C8D-C73B-428B-8B0C-DA379EB4D1FE}" srcOrd="0" destOrd="0" presId="urn:microsoft.com/office/officeart/2005/8/layout/vProcess5"/>
    <dgm:cxn modelId="{29A2539E-83DF-4BFC-B4E4-D9A3B1DBBB5F}" type="presParOf" srcId="{FBDD3358-9DA8-4308-8DA0-9595C4B1DF85}" destId="{2941C7AE-7A7C-477F-AAAD-C9D14AA1C5BD}" srcOrd="1" destOrd="0" presId="urn:microsoft.com/office/officeart/2005/8/layout/vProcess5"/>
    <dgm:cxn modelId="{596BC616-B3A6-4087-A080-E4B23E2F7A04}" type="presParOf" srcId="{FBDD3358-9DA8-4308-8DA0-9595C4B1DF85}" destId="{ECEEF30A-1C7B-4F66-9758-5E86A67045C8}" srcOrd="2" destOrd="0" presId="urn:microsoft.com/office/officeart/2005/8/layout/vProcess5"/>
    <dgm:cxn modelId="{2B75242C-7484-4596-A989-A2EB06DB57FA}" type="presParOf" srcId="{FBDD3358-9DA8-4308-8DA0-9595C4B1DF85}" destId="{A8CEFDFA-7F1F-4246-BDD3-C47AFFDB192F}" srcOrd="3" destOrd="0" presId="urn:microsoft.com/office/officeart/2005/8/layout/vProcess5"/>
    <dgm:cxn modelId="{79A45DFC-1054-4203-872E-C3D521929D2E}" type="presParOf" srcId="{FBDD3358-9DA8-4308-8DA0-9595C4B1DF85}" destId="{99CE785F-E7B4-4D4D-8EB6-9029FE037A88}" srcOrd="4" destOrd="0" presId="urn:microsoft.com/office/officeart/2005/8/layout/vProcess5"/>
    <dgm:cxn modelId="{30C65060-483B-4E52-83C9-EFB97B63731A}" type="presParOf" srcId="{FBDD3358-9DA8-4308-8DA0-9595C4B1DF85}" destId="{76A9E4F3-641E-42DD-88C3-0E6B9AA96F86}" srcOrd="5" destOrd="0" presId="urn:microsoft.com/office/officeart/2005/8/layout/vProcess5"/>
    <dgm:cxn modelId="{51E1E752-2130-421E-BBCA-C258E0B9B2E8}" type="presParOf" srcId="{FBDD3358-9DA8-4308-8DA0-9595C4B1DF85}" destId="{8FEDEFE1-B683-4E86-87F5-94537FC50C3D}" srcOrd="6" destOrd="0" presId="urn:microsoft.com/office/officeart/2005/8/layout/vProcess5"/>
    <dgm:cxn modelId="{B6AB17E8-2957-4A8B-BCD4-8AE0B48AE059}" type="presParOf" srcId="{FBDD3358-9DA8-4308-8DA0-9595C4B1DF85}" destId="{91EF56FA-48F2-4052-82E6-D05F2B755968}" srcOrd="7" destOrd="0" presId="urn:microsoft.com/office/officeart/2005/8/layout/vProcess5"/>
    <dgm:cxn modelId="{00083FD2-BE9C-481C-9A2F-39E20EDB723D}" type="presParOf" srcId="{FBDD3358-9DA8-4308-8DA0-9595C4B1DF85}" destId="{435718CB-4B78-4AA4-931C-70D7CB833D79}" srcOrd="8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1C7AE-7A7C-477F-AAAD-C9D14AA1C5BD}">
      <dsp:nvSpPr>
        <dsp:cNvPr id="0" name=""/>
        <dsp:cNvSpPr/>
      </dsp:nvSpPr>
      <dsp:spPr>
        <a:xfrm>
          <a:off x="0" y="325283"/>
          <a:ext cx="7937741" cy="1105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Usable clothes are collected from affluent people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93" y="357676"/>
        <a:ext cx="6080414" cy="1041179"/>
      </dsp:txXfrm>
    </dsp:sp>
    <dsp:sp modelId="{ECEEF30A-1C7B-4F66-9758-5E86A67045C8}">
      <dsp:nvSpPr>
        <dsp:cNvPr id="0" name=""/>
        <dsp:cNvSpPr/>
      </dsp:nvSpPr>
      <dsp:spPr>
        <a:xfrm>
          <a:off x="700388" y="1545102"/>
          <a:ext cx="7937741" cy="27649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10539"/>
                <a:satOff val="-23261"/>
                <a:lumOff val="11568"/>
                <a:alphaOff val="0"/>
                <a:tint val="96000"/>
                <a:lumMod val="104000"/>
              </a:schemeClr>
            </a:gs>
            <a:gs pos="100000">
              <a:schemeClr val="accent4">
                <a:hueOff val="610539"/>
                <a:satOff val="-23261"/>
                <a:lumOff val="1156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ENGAGING TRANSGENDER COMMUNITY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Clothes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collected are: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Sorted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Washed/Dry-cleaned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Repaired/Stitched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Ironed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Packed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>
            <a:latin typeface="Calibri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itchFamily="34" charset="0"/>
          </a:endParaRPr>
        </a:p>
      </dsp:txBody>
      <dsp:txXfrm>
        <a:off x="781369" y="1626083"/>
        <a:ext cx="5933644" cy="2602943"/>
      </dsp:txXfrm>
    </dsp:sp>
    <dsp:sp modelId="{A8CEFDFA-7F1F-4246-BDD3-C47AFFDB192F}">
      <dsp:nvSpPr>
        <dsp:cNvPr id="0" name=""/>
        <dsp:cNvSpPr/>
      </dsp:nvSpPr>
      <dsp:spPr>
        <a:xfrm>
          <a:off x="1400777" y="4423860"/>
          <a:ext cx="7937741" cy="1105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221077"/>
                <a:satOff val="-46523"/>
                <a:lumOff val="23135"/>
                <a:alphaOff val="0"/>
                <a:tint val="96000"/>
                <a:lumMod val="104000"/>
              </a:schemeClr>
            </a:gs>
            <a:gs pos="100000">
              <a:schemeClr val="accent4">
                <a:hueOff val="1221077"/>
                <a:satOff val="-46523"/>
                <a:lumOff val="2313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Packed clothed are distributed to  the underprivileged communities with due honor and respect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3170" y="4456253"/>
        <a:ext cx="6030820" cy="1041179"/>
      </dsp:txXfrm>
    </dsp:sp>
    <dsp:sp modelId="{99CE785F-E7B4-4D4D-8EB6-9029FE037A88}">
      <dsp:nvSpPr>
        <dsp:cNvPr id="0" name=""/>
        <dsp:cNvSpPr/>
      </dsp:nvSpPr>
      <dsp:spPr>
        <a:xfrm>
          <a:off x="6795995" y="1332037"/>
          <a:ext cx="1141746" cy="114174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itchFamily="34" charset="0"/>
          </a:endParaRPr>
        </a:p>
      </dsp:txBody>
      <dsp:txXfrm>
        <a:off x="7052888" y="1332037"/>
        <a:ext cx="627960" cy="859164"/>
      </dsp:txXfrm>
    </dsp:sp>
    <dsp:sp modelId="{76A9E4F3-641E-42DD-88C3-0E6B9AA96F86}">
      <dsp:nvSpPr>
        <dsp:cNvPr id="0" name=""/>
        <dsp:cNvSpPr/>
      </dsp:nvSpPr>
      <dsp:spPr>
        <a:xfrm>
          <a:off x="7496384" y="3369615"/>
          <a:ext cx="1141746" cy="114174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2047106"/>
            <a:satOff val="17873"/>
            <a:lumOff val="3322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2047106"/>
              <a:satOff val="17873"/>
              <a:lumOff val="332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Calibri" pitchFamily="34" charset="0"/>
          </a:endParaRPr>
        </a:p>
      </dsp:txBody>
      <dsp:txXfrm>
        <a:off x="7753277" y="3369615"/>
        <a:ext cx="627960" cy="859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2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15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0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877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14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7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96150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0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1283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6845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1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1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387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8778-D3F7-4A16-8CA1-9D687717B6D4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E23E94-BB38-442D-B89D-08E1B3025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3633" y="4035288"/>
            <a:ext cx="8915399" cy="2507226"/>
          </a:xfrm>
        </p:spPr>
        <p:txBody>
          <a:bodyPr>
            <a:noAutofit/>
          </a:bodyPr>
          <a:lstStyle/>
          <a:p>
            <a:pPr algn="ctr"/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AKHUWAT CLOTHES </a:t>
            </a:r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</a:t>
            </a:r>
            <a:b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Abubakr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Siddique</a:t>
            </a:r>
            <a:b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36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Nov, 2018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3"/>
          <a:stretch/>
        </p:blipFill>
        <p:spPr>
          <a:xfrm>
            <a:off x="4202154" y="125505"/>
            <a:ext cx="4595026" cy="41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655" y="56739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WEDDING GIFT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496" y="1600285"/>
            <a:ext cx="10886768" cy="476372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another way to facilitate the needy and underprivileged people of Pakistan.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wedding gift is presented to the girl whose family is not able to afford the clothes and other items for the wedding.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Akhuwat Clothes Bank gifts fancy clothes, shoes , bag , comforter and other items depending on the donation received.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6"/>
          <a:stretch/>
        </p:blipFill>
        <p:spPr>
          <a:xfrm>
            <a:off x="9785131" y="5118601"/>
            <a:ext cx="2055490" cy="173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60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711" y="25624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PROGRESS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345" y="1849819"/>
            <a:ext cx="10657490" cy="437230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Collection: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2,104,223 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Disbursement: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1,980,701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clothes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Value: 2,104,223 * 1000 = Rs. 2,104,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23, 000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/- (USD $20 Million)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61" y="51349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 OF COLLECTION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348" y="1794388"/>
            <a:ext cx="10419736" cy="506361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NATIONALLY 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of schools and universities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Philanthropists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INTERNATIONALLY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we receive from all around the globe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 East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018057"/>
              </p:ext>
            </p:extLst>
          </p:nvPr>
        </p:nvGraphicFramePr>
        <p:xfrm>
          <a:off x="1545021" y="283779"/>
          <a:ext cx="10152993" cy="657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37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484" y="172166"/>
            <a:ext cx="8911687" cy="1280890"/>
          </a:xfrm>
        </p:spPr>
        <p:txBody>
          <a:bodyPr/>
          <a:lstStyle/>
          <a:p>
            <a:pPr algn="ctr"/>
            <a:r>
              <a:rPr lang="en-US" dirty="0" smtClean="0"/>
              <a:t>ITEMS COLLECTED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96887"/>
              </p:ext>
            </p:extLst>
          </p:nvPr>
        </p:nvGraphicFramePr>
        <p:xfrm>
          <a:off x="1208690" y="94593"/>
          <a:ext cx="10520855" cy="664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78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ahore Spring Salvage…"/>
          <p:cNvSpPr txBox="1">
            <a:spLocks noGrp="1"/>
          </p:cNvSpPr>
          <p:nvPr>
            <p:ph type="title"/>
          </p:nvPr>
        </p:nvSpPr>
        <p:spPr>
          <a:xfrm>
            <a:off x="2125488" y="446484"/>
            <a:ext cx="8340328" cy="98226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 sz="3600"/>
            </a:pP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 GROUPS CATERED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231" name="Age Groups catered"/>
          <p:cNvSpPr txBox="1"/>
          <p:nvPr/>
        </p:nvSpPr>
        <p:spPr>
          <a:xfrm>
            <a:off x="1264331" y="959920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sp>
        <p:nvSpPr>
          <p:cNvPr id="233" name="Baby"/>
          <p:cNvSpPr/>
          <p:nvPr/>
        </p:nvSpPr>
        <p:spPr>
          <a:xfrm>
            <a:off x="2969927" y="3628324"/>
            <a:ext cx="717280" cy="1016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67" extrusionOk="0">
                <a:moveTo>
                  <a:pt x="10766" y="0"/>
                </a:moveTo>
                <a:cubicBezTo>
                  <a:pt x="9664" y="0"/>
                  <a:pt x="8560" y="297"/>
                  <a:pt x="7718" y="891"/>
                </a:cubicBezTo>
                <a:cubicBezTo>
                  <a:pt x="6036" y="2080"/>
                  <a:pt x="6036" y="4008"/>
                  <a:pt x="7718" y="5196"/>
                </a:cubicBezTo>
                <a:cubicBezTo>
                  <a:pt x="9401" y="6385"/>
                  <a:pt x="12129" y="6385"/>
                  <a:pt x="13812" y="5196"/>
                </a:cubicBezTo>
                <a:cubicBezTo>
                  <a:pt x="15494" y="4008"/>
                  <a:pt x="15494" y="2080"/>
                  <a:pt x="13812" y="891"/>
                </a:cubicBezTo>
                <a:cubicBezTo>
                  <a:pt x="12970" y="297"/>
                  <a:pt x="11869" y="0"/>
                  <a:pt x="10766" y="0"/>
                </a:cubicBezTo>
                <a:close/>
                <a:moveTo>
                  <a:pt x="7389" y="6497"/>
                </a:moveTo>
                <a:cubicBezTo>
                  <a:pt x="7012" y="6497"/>
                  <a:pt x="6653" y="6607"/>
                  <a:pt x="6395" y="6800"/>
                </a:cubicBezTo>
                <a:lnTo>
                  <a:pt x="104" y="11515"/>
                </a:lnTo>
                <a:cubicBezTo>
                  <a:pt x="-32" y="11617"/>
                  <a:pt x="-35" y="11777"/>
                  <a:pt x="99" y="11880"/>
                </a:cubicBezTo>
                <a:lnTo>
                  <a:pt x="1175" y="12709"/>
                </a:lnTo>
                <a:cubicBezTo>
                  <a:pt x="1303" y="12809"/>
                  <a:pt x="1517" y="12824"/>
                  <a:pt x="1673" y="12747"/>
                </a:cubicBezTo>
                <a:lnTo>
                  <a:pt x="5839" y="10671"/>
                </a:lnTo>
                <a:cubicBezTo>
                  <a:pt x="6014" y="10583"/>
                  <a:pt x="6257" y="10673"/>
                  <a:pt x="6257" y="10824"/>
                </a:cubicBezTo>
                <a:lnTo>
                  <a:pt x="6257" y="12293"/>
                </a:lnTo>
                <a:lnTo>
                  <a:pt x="15276" y="12293"/>
                </a:lnTo>
                <a:lnTo>
                  <a:pt x="15276" y="10824"/>
                </a:lnTo>
                <a:cubicBezTo>
                  <a:pt x="15276" y="10673"/>
                  <a:pt x="15515" y="10584"/>
                  <a:pt x="15691" y="10671"/>
                </a:cubicBezTo>
                <a:lnTo>
                  <a:pt x="19859" y="12747"/>
                </a:lnTo>
                <a:cubicBezTo>
                  <a:pt x="20015" y="12824"/>
                  <a:pt x="20227" y="12809"/>
                  <a:pt x="20355" y="12709"/>
                </a:cubicBezTo>
                <a:lnTo>
                  <a:pt x="21431" y="11880"/>
                </a:lnTo>
                <a:cubicBezTo>
                  <a:pt x="21565" y="11777"/>
                  <a:pt x="21565" y="11617"/>
                  <a:pt x="21428" y="11515"/>
                </a:cubicBezTo>
                <a:lnTo>
                  <a:pt x="15137" y="6800"/>
                </a:lnTo>
                <a:cubicBezTo>
                  <a:pt x="14879" y="6607"/>
                  <a:pt x="14518" y="6497"/>
                  <a:pt x="14141" y="6497"/>
                </a:cubicBezTo>
                <a:lnTo>
                  <a:pt x="11837" y="6497"/>
                </a:lnTo>
                <a:lnTo>
                  <a:pt x="9695" y="6497"/>
                </a:lnTo>
                <a:lnTo>
                  <a:pt x="7389" y="6497"/>
                </a:lnTo>
                <a:close/>
                <a:moveTo>
                  <a:pt x="6211" y="13528"/>
                </a:moveTo>
                <a:lnTo>
                  <a:pt x="2176" y="16399"/>
                </a:lnTo>
                <a:cubicBezTo>
                  <a:pt x="1971" y="16545"/>
                  <a:pt x="1968" y="16780"/>
                  <a:pt x="2169" y="16929"/>
                </a:cubicBezTo>
                <a:lnTo>
                  <a:pt x="8293" y="21468"/>
                </a:lnTo>
                <a:cubicBezTo>
                  <a:pt x="8449" y="21583"/>
                  <a:pt x="8699" y="21600"/>
                  <a:pt x="8882" y="21507"/>
                </a:cubicBezTo>
                <a:lnTo>
                  <a:pt x="10001" y="20934"/>
                </a:lnTo>
                <a:cubicBezTo>
                  <a:pt x="10180" y="20842"/>
                  <a:pt x="10239" y="20672"/>
                  <a:pt x="10139" y="20533"/>
                </a:cubicBezTo>
                <a:lnTo>
                  <a:pt x="7947" y="17473"/>
                </a:lnTo>
                <a:cubicBezTo>
                  <a:pt x="7846" y="17331"/>
                  <a:pt x="7881" y="17160"/>
                  <a:pt x="8033" y="17043"/>
                </a:cubicBezTo>
                <a:lnTo>
                  <a:pt x="9559" y="15874"/>
                </a:lnTo>
                <a:lnTo>
                  <a:pt x="6211" y="13528"/>
                </a:lnTo>
                <a:close/>
                <a:moveTo>
                  <a:pt x="15321" y="13528"/>
                </a:moveTo>
                <a:lnTo>
                  <a:pt x="11973" y="15874"/>
                </a:lnTo>
                <a:lnTo>
                  <a:pt x="13499" y="17043"/>
                </a:lnTo>
                <a:cubicBezTo>
                  <a:pt x="13651" y="17160"/>
                  <a:pt x="13684" y="17331"/>
                  <a:pt x="13583" y="17473"/>
                </a:cubicBezTo>
                <a:lnTo>
                  <a:pt x="11391" y="20533"/>
                </a:lnTo>
                <a:cubicBezTo>
                  <a:pt x="11291" y="20672"/>
                  <a:pt x="11350" y="20842"/>
                  <a:pt x="11529" y="20934"/>
                </a:cubicBezTo>
                <a:lnTo>
                  <a:pt x="12648" y="21507"/>
                </a:lnTo>
                <a:cubicBezTo>
                  <a:pt x="12831" y="21600"/>
                  <a:pt x="13083" y="21583"/>
                  <a:pt x="13239" y="21468"/>
                </a:cubicBezTo>
                <a:lnTo>
                  <a:pt x="19363" y="16929"/>
                </a:lnTo>
                <a:cubicBezTo>
                  <a:pt x="19564" y="16780"/>
                  <a:pt x="19561" y="16545"/>
                  <a:pt x="19356" y="16399"/>
                </a:cubicBezTo>
                <a:lnTo>
                  <a:pt x="15321" y="13528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34" name="Child at Play"/>
          <p:cNvSpPr/>
          <p:nvPr/>
        </p:nvSpPr>
        <p:spPr>
          <a:xfrm>
            <a:off x="4334076" y="3640105"/>
            <a:ext cx="740817" cy="1005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6" h="21580" extrusionOk="0">
                <a:moveTo>
                  <a:pt x="12654" y="1"/>
                </a:moveTo>
                <a:cubicBezTo>
                  <a:pt x="12170" y="-5"/>
                  <a:pt x="12012" y="52"/>
                  <a:pt x="12012" y="52"/>
                </a:cubicBezTo>
                <a:lnTo>
                  <a:pt x="11943" y="80"/>
                </a:lnTo>
                <a:cubicBezTo>
                  <a:pt x="11837" y="63"/>
                  <a:pt x="11641" y="46"/>
                  <a:pt x="11256" y="141"/>
                </a:cubicBezTo>
                <a:cubicBezTo>
                  <a:pt x="10863" y="259"/>
                  <a:pt x="9776" y="725"/>
                  <a:pt x="10033" y="2169"/>
                </a:cubicBezTo>
                <a:cubicBezTo>
                  <a:pt x="10162" y="2894"/>
                  <a:pt x="10621" y="3103"/>
                  <a:pt x="11074" y="3479"/>
                </a:cubicBezTo>
                <a:cubicBezTo>
                  <a:pt x="11278" y="3648"/>
                  <a:pt x="11369" y="3856"/>
                  <a:pt x="11369" y="3901"/>
                </a:cubicBezTo>
                <a:cubicBezTo>
                  <a:pt x="11362" y="4080"/>
                  <a:pt x="11332" y="4188"/>
                  <a:pt x="11294" y="4261"/>
                </a:cubicBezTo>
                <a:cubicBezTo>
                  <a:pt x="11165" y="4244"/>
                  <a:pt x="11082" y="4192"/>
                  <a:pt x="10923" y="4271"/>
                </a:cubicBezTo>
                <a:cubicBezTo>
                  <a:pt x="10908" y="4277"/>
                  <a:pt x="10856" y="4322"/>
                  <a:pt x="10803" y="4373"/>
                </a:cubicBezTo>
                <a:cubicBezTo>
                  <a:pt x="10621" y="4435"/>
                  <a:pt x="8906" y="5227"/>
                  <a:pt x="7290" y="6503"/>
                </a:cubicBezTo>
                <a:cubicBezTo>
                  <a:pt x="7282" y="6509"/>
                  <a:pt x="7282" y="6508"/>
                  <a:pt x="7282" y="6513"/>
                </a:cubicBezTo>
                <a:cubicBezTo>
                  <a:pt x="7260" y="6525"/>
                  <a:pt x="7245" y="6541"/>
                  <a:pt x="7245" y="6547"/>
                </a:cubicBezTo>
                <a:cubicBezTo>
                  <a:pt x="7177" y="6609"/>
                  <a:pt x="6503" y="7013"/>
                  <a:pt x="6466" y="7249"/>
                </a:cubicBezTo>
                <a:cubicBezTo>
                  <a:pt x="6435" y="7485"/>
                  <a:pt x="6595" y="8176"/>
                  <a:pt x="6791" y="8794"/>
                </a:cubicBezTo>
                <a:cubicBezTo>
                  <a:pt x="7026" y="9519"/>
                  <a:pt x="7463" y="10352"/>
                  <a:pt x="7441" y="10610"/>
                </a:cubicBezTo>
                <a:cubicBezTo>
                  <a:pt x="7433" y="10683"/>
                  <a:pt x="7312" y="10986"/>
                  <a:pt x="7372" y="11126"/>
                </a:cubicBezTo>
                <a:cubicBezTo>
                  <a:pt x="7486" y="11385"/>
                  <a:pt x="7843" y="11492"/>
                  <a:pt x="7835" y="11627"/>
                </a:cubicBezTo>
                <a:cubicBezTo>
                  <a:pt x="7820" y="11818"/>
                  <a:pt x="7901" y="11914"/>
                  <a:pt x="8014" y="11959"/>
                </a:cubicBezTo>
                <a:cubicBezTo>
                  <a:pt x="8007" y="12195"/>
                  <a:pt x="8007" y="12391"/>
                  <a:pt x="8007" y="12470"/>
                </a:cubicBezTo>
                <a:cubicBezTo>
                  <a:pt x="8015" y="12565"/>
                  <a:pt x="8037" y="13133"/>
                  <a:pt x="8014" y="13228"/>
                </a:cubicBezTo>
                <a:cubicBezTo>
                  <a:pt x="7818" y="14251"/>
                  <a:pt x="7221" y="14958"/>
                  <a:pt x="7183" y="15009"/>
                </a:cubicBezTo>
                <a:cubicBezTo>
                  <a:pt x="7146" y="15059"/>
                  <a:pt x="7078" y="15168"/>
                  <a:pt x="7101" y="15212"/>
                </a:cubicBezTo>
                <a:cubicBezTo>
                  <a:pt x="7154" y="15308"/>
                  <a:pt x="7327" y="15381"/>
                  <a:pt x="7478" y="15465"/>
                </a:cubicBezTo>
                <a:cubicBezTo>
                  <a:pt x="7539" y="15499"/>
                  <a:pt x="7646" y="15550"/>
                  <a:pt x="7766" y="15606"/>
                </a:cubicBezTo>
                <a:lnTo>
                  <a:pt x="7743" y="15667"/>
                </a:lnTo>
                <a:cubicBezTo>
                  <a:pt x="7728" y="15701"/>
                  <a:pt x="7691" y="15728"/>
                  <a:pt x="7646" y="15734"/>
                </a:cubicBezTo>
                <a:cubicBezTo>
                  <a:pt x="7072" y="15796"/>
                  <a:pt x="6535" y="15835"/>
                  <a:pt x="5833" y="16020"/>
                </a:cubicBezTo>
                <a:cubicBezTo>
                  <a:pt x="4548" y="16363"/>
                  <a:pt x="3966" y="16757"/>
                  <a:pt x="2629" y="17077"/>
                </a:cubicBezTo>
                <a:cubicBezTo>
                  <a:pt x="2606" y="17066"/>
                  <a:pt x="2584" y="17055"/>
                  <a:pt x="2553" y="17044"/>
                </a:cubicBezTo>
                <a:cubicBezTo>
                  <a:pt x="2508" y="17033"/>
                  <a:pt x="2440" y="17044"/>
                  <a:pt x="2440" y="17044"/>
                </a:cubicBezTo>
                <a:cubicBezTo>
                  <a:pt x="2228" y="16903"/>
                  <a:pt x="2161" y="16881"/>
                  <a:pt x="1829" y="16824"/>
                </a:cubicBezTo>
                <a:cubicBezTo>
                  <a:pt x="1564" y="16785"/>
                  <a:pt x="1283" y="16824"/>
                  <a:pt x="1283" y="16824"/>
                </a:cubicBezTo>
                <a:cubicBezTo>
                  <a:pt x="1124" y="16785"/>
                  <a:pt x="1005" y="16752"/>
                  <a:pt x="853" y="16791"/>
                </a:cubicBezTo>
                <a:cubicBezTo>
                  <a:pt x="612" y="16864"/>
                  <a:pt x="557" y="16942"/>
                  <a:pt x="497" y="17077"/>
                </a:cubicBezTo>
                <a:lnTo>
                  <a:pt x="317" y="17453"/>
                </a:lnTo>
                <a:cubicBezTo>
                  <a:pt x="257" y="17588"/>
                  <a:pt x="263" y="17728"/>
                  <a:pt x="339" y="17846"/>
                </a:cubicBezTo>
                <a:cubicBezTo>
                  <a:pt x="392" y="17964"/>
                  <a:pt x="437" y="18112"/>
                  <a:pt x="369" y="18303"/>
                </a:cubicBezTo>
                <a:cubicBezTo>
                  <a:pt x="301" y="18500"/>
                  <a:pt x="150" y="18442"/>
                  <a:pt x="29" y="18881"/>
                </a:cubicBezTo>
                <a:cubicBezTo>
                  <a:pt x="-99" y="19319"/>
                  <a:pt x="233" y="20005"/>
                  <a:pt x="263" y="20083"/>
                </a:cubicBezTo>
                <a:cubicBezTo>
                  <a:pt x="301" y="20162"/>
                  <a:pt x="565" y="20382"/>
                  <a:pt x="905" y="20270"/>
                </a:cubicBezTo>
                <a:cubicBezTo>
                  <a:pt x="1238" y="20157"/>
                  <a:pt x="1133" y="19785"/>
                  <a:pt x="1269" y="19476"/>
                </a:cubicBezTo>
                <a:cubicBezTo>
                  <a:pt x="1405" y="19167"/>
                  <a:pt x="1608" y="19060"/>
                  <a:pt x="1699" y="18853"/>
                </a:cubicBezTo>
                <a:cubicBezTo>
                  <a:pt x="1827" y="18577"/>
                  <a:pt x="2727" y="18365"/>
                  <a:pt x="2818" y="18106"/>
                </a:cubicBezTo>
                <a:cubicBezTo>
                  <a:pt x="3717" y="17898"/>
                  <a:pt x="5400" y="17678"/>
                  <a:pt x="6126" y="17537"/>
                </a:cubicBezTo>
                <a:cubicBezTo>
                  <a:pt x="6904" y="17391"/>
                  <a:pt x="8808" y="17016"/>
                  <a:pt x="8808" y="17016"/>
                </a:cubicBezTo>
                <a:cubicBezTo>
                  <a:pt x="8921" y="16993"/>
                  <a:pt x="9029" y="16954"/>
                  <a:pt x="9119" y="16909"/>
                </a:cubicBezTo>
                <a:cubicBezTo>
                  <a:pt x="9263" y="16841"/>
                  <a:pt x="9459" y="16628"/>
                  <a:pt x="9466" y="16622"/>
                </a:cubicBezTo>
                <a:lnTo>
                  <a:pt x="9752" y="16319"/>
                </a:lnTo>
                <a:cubicBezTo>
                  <a:pt x="9858" y="16347"/>
                  <a:pt x="10192" y="16240"/>
                  <a:pt x="10260" y="16155"/>
                </a:cubicBezTo>
                <a:cubicBezTo>
                  <a:pt x="10592" y="15734"/>
                  <a:pt x="11468" y="14549"/>
                  <a:pt x="11521" y="14487"/>
                </a:cubicBezTo>
                <a:cubicBezTo>
                  <a:pt x="11573" y="14431"/>
                  <a:pt x="11642" y="14357"/>
                  <a:pt x="11740" y="14419"/>
                </a:cubicBezTo>
                <a:cubicBezTo>
                  <a:pt x="11793" y="14452"/>
                  <a:pt x="12141" y="14712"/>
                  <a:pt x="12715" y="15162"/>
                </a:cubicBezTo>
                <a:cubicBezTo>
                  <a:pt x="13463" y="15752"/>
                  <a:pt x="14006" y="15959"/>
                  <a:pt x="14059" y="15982"/>
                </a:cubicBezTo>
                <a:cubicBezTo>
                  <a:pt x="14263" y="16060"/>
                  <a:pt x="14702" y="15505"/>
                  <a:pt x="14831" y="15353"/>
                </a:cubicBezTo>
                <a:lnTo>
                  <a:pt x="14861" y="15363"/>
                </a:lnTo>
                <a:cubicBezTo>
                  <a:pt x="14907" y="15380"/>
                  <a:pt x="14928" y="15419"/>
                  <a:pt x="14920" y="15453"/>
                </a:cubicBezTo>
                <a:cubicBezTo>
                  <a:pt x="14822" y="15846"/>
                  <a:pt x="14823" y="16437"/>
                  <a:pt x="15020" y="17039"/>
                </a:cubicBezTo>
                <a:cubicBezTo>
                  <a:pt x="15352" y="18033"/>
                  <a:pt x="16053" y="18713"/>
                  <a:pt x="16212" y="18921"/>
                </a:cubicBezTo>
                <a:cubicBezTo>
                  <a:pt x="16439" y="19213"/>
                  <a:pt x="16568" y="19657"/>
                  <a:pt x="16568" y="19657"/>
                </a:cubicBezTo>
                <a:cubicBezTo>
                  <a:pt x="16629" y="19859"/>
                  <a:pt x="16651" y="19982"/>
                  <a:pt x="16651" y="19971"/>
                </a:cubicBezTo>
                <a:cubicBezTo>
                  <a:pt x="16659" y="19982"/>
                  <a:pt x="16658" y="20006"/>
                  <a:pt x="16665" y="20017"/>
                </a:cubicBezTo>
                <a:cubicBezTo>
                  <a:pt x="16665" y="20028"/>
                  <a:pt x="16650" y="20028"/>
                  <a:pt x="16627" y="20050"/>
                </a:cubicBezTo>
                <a:cubicBezTo>
                  <a:pt x="16582" y="20078"/>
                  <a:pt x="16590" y="20111"/>
                  <a:pt x="16620" y="20178"/>
                </a:cubicBezTo>
                <a:cubicBezTo>
                  <a:pt x="16628" y="20190"/>
                  <a:pt x="16599" y="20207"/>
                  <a:pt x="16561" y="20280"/>
                </a:cubicBezTo>
                <a:cubicBezTo>
                  <a:pt x="16523" y="20353"/>
                  <a:pt x="16561" y="20668"/>
                  <a:pt x="16599" y="20809"/>
                </a:cubicBezTo>
                <a:cubicBezTo>
                  <a:pt x="16637" y="20932"/>
                  <a:pt x="16778" y="21134"/>
                  <a:pt x="16816" y="21184"/>
                </a:cubicBezTo>
                <a:cubicBezTo>
                  <a:pt x="16824" y="21190"/>
                  <a:pt x="16826" y="21202"/>
                  <a:pt x="16826" y="21207"/>
                </a:cubicBezTo>
                <a:cubicBezTo>
                  <a:pt x="16856" y="21331"/>
                  <a:pt x="16901" y="21437"/>
                  <a:pt x="17015" y="21499"/>
                </a:cubicBezTo>
                <a:cubicBezTo>
                  <a:pt x="17135" y="21566"/>
                  <a:pt x="17354" y="21595"/>
                  <a:pt x="17551" y="21573"/>
                </a:cubicBezTo>
                <a:lnTo>
                  <a:pt x="18025" y="21499"/>
                </a:lnTo>
                <a:cubicBezTo>
                  <a:pt x="18222" y="21471"/>
                  <a:pt x="18389" y="21386"/>
                  <a:pt x="18495" y="21274"/>
                </a:cubicBezTo>
                <a:cubicBezTo>
                  <a:pt x="18616" y="21178"/>
                  <a:pt x="18766" y="21066"/>
                  <a:pt x="19038" y="21016"/>
                </a:cubicBezTo>
                <a:cubicBezTo>
                  <a:pt x="19310" y="20960"/>
                  <a:pt x="19326" y="21090"/>
                  <a:pt x="19930" y="20944"/>
                </a:cubicBezTo>
                <a:cubicBezTo>
                  <a:pt x="20535" y="20798"/>
                  <a:pt x="21198" y="20219"/>
                  <a:pt x="21274" y="20157"/>
                </a:cubicBezTo>
                <a:cubicBezTo>
                  <a:pt x="21372" y="20118"/>
                  <a:pt x="21501" y="19820"/>
                  <a:pt x="21191" y="19652"/>
                </a:cubicBezTo>
                <a:cubicBezTo>
                  <a:pt x="20874" y="19483"/>
                  <a:pt x="20481" y="19747"/>
                  <a:pt x="20027" y="19820"/>
                </a:cubicBezTo>
                <a:cubicBezTo>
                  <a:pt x="19581" y="19888"/>
                  <a:pt x="19302" y="19781"/>
                  <a:pt x="19000" y="19764"/>
                </a:cubicBezTo>
                <a:cubicBezTo>
                  <a:pt x="18698" y="19753"/>
                  <a:pt x="18284" y="19567"/>
                  <a:pt x="18186" y="19539"/>
                </a:cubicBezTo>
                <a:cubicBezTo>
                  <a:pt x="18163" y="19528"/>
                  <a:pt x="18133" y="19527"/>
                  <a:pt x="18110" y="19527"/>
                </a:cubicBezTo>
                <a:cubicBezTo>
                  <a:pt x="18050" y="19527"/>
                  <a:pt x="18002" y="19499"/>
                  <a:pt x="17987" y="19460"/>
                </a:cubicBezTo>
                <a:cubicBezTo>
                  <a:pt x="17882" y="19067"/>
                  <a:pt x="17452" y="17460"/>
                  <a:pt x="17362" y="17156"/>
                </a:cubicBezTo>
                <a:cubicBezTo>
                  <a:pt x="17127" y="16386"/>
                  <a:pt x="16704" y="15514"/>
                  <a:pt x="16689" y="15430"/>
                </a:cubicBezTo>
                <a:cubicBezTo>
                  <a:pt x="16659" y="15262"/>
                  <a:pt x="16710" y="15077"/>
                  <a:pt x="16703" y="14881"/>
                </a:cubicBezTo>
                <a:cubicBezTo>
                  <a:pt x="16695" y="14813"/>
                  <a:pt x="16667" y="14521"/>
                  <a:pt x="16455" y="14370"/>
                </a:cubicBezTo>
                <a:lnTo>
                  <a:pt x="16349" y="14278"/>
                </a:lnTo>
                <a:cubicBezTo>
                  <a:pt x="16364" y="14233"/>
                  <a:pt x="16122" y="13919"/>
                  <a:pt x="16084" y="13880"/>
                </a:cubicBezTo>
                <a:cubicBezTo>
                  <a:pt x="15722" y="13526"/>
                  <a:pt x="15215" y="13094"/>
                  <a:pt x="14580" y="12600"/>
                </a:cubicBezTo>
                <a:cubicBezTo>
                  <a:pt x="14074" y="12206"/>
                  <a:pt x="13614" y="11885"/>
                  <a:pt x="13282" y="11660"/>
                </a:cubicBezTo>
                <a:cubicBezTo>
                  <a:pt x="13357" y="11632"/>
                  <a:pt x="13991" y="11515"/>
                  <a:pt x="14014" y="11425"/>
                </a:cubicBezTo>
                <a:cubicBezTo>
                  <a:pt x="14014" y="11425"/>
                  <a:pt x="14014" y="11199"/>
                  <a:pt x="14044" y="10227"/>
                </a:cubicBezTo>
                <a:cubicBezTo>
                  <a:pt x="14082" y="8974"/>
                  <a:pt x="14233" y="8575"/>
                  <a:pt x="14233" y="8575"/>
                </a:cubicBezTo>
                <a:cubicBezTo>
                  <a:pt x="14256" y="8496"/>
                  <a:pt x="14400" y="8481"/>
                  <a:pt x="14453" y="8554"/>
                </a:cubicBezTo>
                <a:lnTo>
                  <a:pt x="14543" y="8687"/>
                </a:lnTo>
                <a:cubicBezTo>
                  <a:pt x="14573" y="8732"/>
                  <a:pt x="14618" y="8778"/>
                  <a:pt x="14663" y="8812"/>
                </a:cubicBezTo>
                <a:cubicBezTo>
                  <a:pt x="14671" y="8818"/>
                  <a:pt x="14679" y="8829"/>
                  <a:pt x="14687" y="8840"/>
                </a:cubicBezTo>
                <a:cubicBezTo>
                  <a:pt x="14785" y="9026"/>
                  <a:pt x="15102" y="9121"/>
                  <a:pt x="15411" y="9065"/>
                </a:cubicBezTo>
                <a:cubicBezTo>
                  <a:pt x="15411" y="9065"/>
                  <a:pt x="16417" y="8930"/>
                  <a:pt x="17211" y="8789"/>
                </a:cubicBezTo>
                <a:cubicBezTo>
                  <a:pt x="17755" y="8694"/>
                  <a:pt x="18941" y="8418"/>
                  <a:pt x="19175" y="8368"/>
                </a:cubicBezTo>
                <a:cubicBezTo>
                  <a:pt x="19296" y="8323"/>
                  <a:pt x="19461" y="8345"/>
                  <a:pt x="19491" y="8345"/>
                </a:cubicBezTo>
                <a:cubicBezTo>
                  <a:pt x="19665" y="8345"/>
                  <a:pt x="19878" y="8316"/>
                  <a:pt x="19999" y="8294"/>
                </a:cubicBezTo>
                <a:cubicBezTo>
                  <a:pt x="19999" y="8294"/>
                  <a:pt x="20383" y="8205"/>
                  <a:pt x="20473" y="8171"/>
                </a:cubicBezTo>
                <a:cubicBezTo>
                  <a:pt x="20829" y="8076"/>
                  <a:pt x="20693" y="7857"/>
                  <a:pt x="20700" y="7655"/>
                </a:cubicBezTo>
                <a:cubicBezTo>
                  <a:pt x="20708" y="7458"/>
                  <a:pt x="20669" y="7300"/>
                  <a:pt x="20669" y="7300"/>
                </a:cubicBezTo>
                <a:cubicBezTo>
                  <a:pt x="20669" y="7300"/>
                  <a:pt x="20730" y="7137"/>
                  <a:pt x="20625" y="7047"/>
                </a:cubicBezTo>
                <a:cubicBezTo>
                  <a:pt x="20511" y="6952"/>
                  <a:pt x="19998" y="7081"/>
                  <a:pt x="19635" y="7126"/>
                </a:cubicBezTo>
                <a:cubicBezTo>
                  <a:pt x="19605" y="7138"/>
                  <a:pt x="19508" y="7160"/>
                  <a:pt x="19470" y="7160"/>
                </a:cubicBezTo>
                <a:cubicBezTo>
                  <a:pt x="19311" y="7154"/>
                  <a:pt x="19190" y="7170"/>
                  <a:pt x="19144" y="7254"/>
                </a:cubicBezTo>
                <a:cubicBezTo>
                  <a:pt x="19061" y="7316"/>
                  <a:pt x="19015" y="7575"/>
                  <a:pt x="18962" y="7620"/>
                </a:cubicBezTo>
                <a:cubicBezTo>
                  <a:pt x="18864" y="7743"/>
                  <a:pt x="18329" y="7728"/>
                  <a:pt x="17022" y="7801"/>
                </a:cubicBezTo>
                <a:cubicBezTo>
                  <a:pt x="16531" y="7823"/>
                  <a:pt x="16063" y="7834"/>
                  <a:pt x="15881" y="7839"/>
                </a:cubicBezTo>
                <a:cubicBezTo>
                  <a:pt x="15836" y="7839"/>
                  <a:pt x="15791" y="7823"/>
                  <a:pt x="15768" y="7795"/>
                </a:cubicBezTo>
                <a:lnTo>
                  <a:pt x="15397" y="7261"/>
                </a:lnTo>
                <a:cubicBezTo>
                  <a:pt x="15337" y="7132"/>
                  <a:pt x="15313" y="6907"/>
                  <a:pt x="14927" y="6222"/>
                </a:cubicBezTo>
                <a:cubicBezTo>
                  <a:pt x="14897" y="6177"/>
                  <a:pt x="14528" y="5181"/>
                  <a:pt x="14415" y="5030"/>
                </a:cubicBezTo>
                <a:cubicBezTo>
                  <a:pt x="14370" y="4973"/>
                  <a:pt x="14362" y="4883"/>
                  <a:pt x="14113" y="4726"/>
                </a:cubicBezTo>
                <a:cubicBezTo>
                  <a:pt x="13947" y="4625"/>
                  <a:pt x="13598" y="4608"/>
                  <a:pt x="13379" y="4614"/>
                </a:cubicBezTo>
                <a:cubicBezTo>
                  <a:pt x="13348" y="4546"/>
                  <a:pt x="13343" y="4469"/>
                  <a:pt x="13388" y="4424"/>
                </a:cubicBezTo>
                <a:cubicBezTo>
                  <a:pt x="13464" y="4345"/>
                  <a:pt x="13667" y="4389"/>
                  <a:pt x="13931" y="4417"/>
                </a:cubicBezTo>
                <a:cubicBezTo>
                  <a:pt x="14075" y="4434"/>
                  <a:pt x="14474" y="4452"/>
                  <a:pt x="14587" y="4429"/>
                </a:cubicBezTo>
                <a:cubicBezTo>
                  <a:pt x="14731" y="4401"/>
                  <a:pt x="14837" y="4311"/>
                  <a:pt x="14852" y="4227"/>
                </a:cubicBezTo>
                <a:cubicBezTo>
                  <a:pt x="14859" y="4171"/>
                  <a:pt x="14867" y="4098"/>
                  <a:pt x="14890" y="4059"/>
                </a:cubicBezTo>
                <a:cubicBezTo>
                  <a:pt x="14935" y="3986"/>
                  <a:pt x="15058" y="3957"/>
                  <a:pt x="15126" y="3946"/>
                </a:cubicBezTo>
                <a:cubicBezTo>
                  <a:pt x="15269" y="3924"/>
                  <a:pt x="15177" y="3799"/>
                  <a:pt x="15154" y="3760"/>
                </a:cubicBezTo>
                <a:cubicBezTo>
                  <a:pt x="15124" y="3715"/>
                  <a:pt x="15185" y="3704"/>
                  <a:pt x="15223" y="3681"/>
                </a:cubicBezTo>
                <a:cubicBezTo>
                  <a:pt x="15260" y="3664"/>
                  <a:pt x="15298" y="3631"/>
                  <a:pt x="15298" y="3592"/>
                </a:cubicBezTo>
                <a:cubicBezTo>
                  <a:pt x="15306" y="3558"/>
                  <a:pt x="15261" y="3552"/>
                  <a:pt x="15246" y="3456"/>
                </a:cubicBezTo>
                <a:cubicBezTo>
                  <a:pt x="15239" y="3411"/>
                  <a:pt x="15209" y="3350"/>
                  <a:pt x="15277" y="3339"/>
                </a:cubicBezTo>
                <a:cubicBezTo>
                  <a:pt x="15315" y="3333"/>
                  <a:pt x="15458" y="3311"/>
                  <a:pt x="15511" y="3216"/>
                </a:cubicBezTo>
                <a:cubicBezTo>
                  <a:pt x="15556" y="3120"/>
                  <a:pt x="15480" y="3025"/>
                  <a:pt x="15442" y="2991"/>
                </a:cubicBezTo>
                <a:cubicBezTo>
                  <a:pt x="15412" y="2963"/>
                  <a:pt x="15351" y="2894"/>
                  <a:pt x="15336" y="2872"/>
                </a:cubicBezTo>
                <a:cubicBezTo>
                  <a:pt x="15313" y="2849"/>
                  <a:pt x="15245" y="2794"/>
                  <a:pt x="15230" y="2766"/>
                </a:cubicBezTo>
                <a:cubicBezTo>
                  <a:pt x="15215" y="2744"/>
                  <a:pt x="15171" y="2664"/>
                  <a:pt x="15164" y="2619"/>
                </a:cubicBezTo>
                <a:cubicBezTo>
                  <a:pt x="15156" y="2574"/>
                  <a:pt x="15139" y="2558"/>
                  <a:pt x="15192" y="2468"/>
                </a:cubicBezTo>
                <a:cubicBezTo>
                  <a:pt x="15237" y="2378"/>
                  <a:pt x="15275" y="2327"/>
                  <a:pt x="15298" y="2276"/>
                </a:cubicBezTo>
                <a:cubicBezTo>
                  <a:pt x="15321" y="2231"/>
                  <a:pt x="15366" y="2108"/>
                  <a:pt x="15374" y="2023"/>
                </a:cubicBezTo>
                <a:cubicBezTo>
                  <a:pt x="15381" y="1945"/>
                  <a:pt x="15397" y="1838"/>
                  <a:pt x="15329" y="1658"/>
                </a:cubicBezTo>
                <a:cubicBezTo>
                  <a:pt x="15268" y="1507"/>
                  <a:pt x="15179" y="1422"/>
                  <a:pt x="15126" y="1377"/>
                </a:cubicBezTo>
                <a:cubicBezTo>
                  <a:pt x="15133" y="1372"/>
                  <a:pt x="15359" y="1175"/>
                  <a:pt x="15253" y="1035"/>
                </a:cubicBezTo>
                <a:cubicBezTo>
                  <a:pt x="15193" y="951"/>
                  <a:pt x="15058" y="765"/>
                  <a:pt x="14710" y="642"/>
                </a:cubicBezTo>
                <a:cubicBezTo>
                  <a:pt x="14272" y="484"/>
                  <a:pt x="14036" y="12"/>
                  <a:pt x="12654" y="1"/>
                </a:cubicBezTo>
                <a:close/>
                <a:moveTo>
                  <a:pt x="9242" y="7253"/>
                </a:moveTo>
                <a:cubicBezTo>
                  <a:pt x="9253" y="7258"/>
                  <a:pt x="9254" y="7271"/>
                  <a:pt x="9247" y="7283"/>
                </a:cubicBezTo>
                <a:cubicBezTo>
                  <a:pt x="9111" y="7569"/>
                  <a:pt x="9034" y="7743"/>
                  <a:pt x="8883" y="8182"/>
                </a:cubicBezTo>
                <a:cubicBezTo>
                  <a:pt x="8709" y="8710"/>
                  <a:pt x="8657" y="9526"/>
                  <a:pt x="8650" y="9987"/>
                </a:cubicBezTo>
                <a:cubicBezTo>
                  <a:pt x="8657" y="10088"/>
                  <a:pt x="8507" y="10412"/>
                  <a:pt x="8402" y="10373"/>
                </a:cubicBezTo>
                <a:cubicBezTo>
                  <a:pt x="8371" y="10328"/>
                  <a:pt x="8333" y="10284"/>
                  <a:pt x="8333" y="10273"/>
                </a:cubicBezTo>
                <a:cubicBezTo>
                  <a:pt x="8333" y="10222"/>
                  <a:pt x="8128" y="9610"/>
                  <a:pt x="8203" y="8840"/>
                </a:cubicBezTo>
                <a:cubicBezTo>
                  <a:pt x="8264" y="8289"/>
                  <a:pt x="8136" y="7879"/>
                  <a:pt x="8114" y="7727"/>
                </a:cubicBezTo>
                <a:cubicBezTo>
                  <a:pt x="8114" y="7721"/>
                  <a:pt x="8128" y="7699"/>
                  <a:pt x="8158" y="7671"/>
                </a:cubicBezTo>
                <a:cubicBezTo>
                  <a:pt x="8234" y="7755"/>
                  <a:pt x="8296" y="7817"/>
                  <a:pt x="8326" y="7839"/>
                </a:cubicBezTo>
                <a:cubicBezTo>
                  <a:pt x="8402" y="7912"/>
                  <a:pt x="8468" y="7844"/>
                  <a:pt x="8468" y="7844"/>
                </a:cubicBezTo>
                <a:cubicBezTo>
                  <a:pt x="8468" y="7844"/>
                  <a:pt x="9170" y="7289"/>
                  <a:pt x="9185" y="7272"/>
                </a:cubicBezTo>
                <a:cubicBezTo>
                  <a:pt x="9212" y="7250"/>
                  <a:pt x="9232" y="7247"/>
                  <a:pt x="9242" y="7253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35" name="Woman"/>
          <p:cNvSpPr/>
          <p:nvPr/>
        </p:nvSpPr>
        <p:spPr>
          <a:xfrm>
            <a:off x="5865154" y="3567512"/>
            <a:ext cx="430498" cy="1077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36" name="Man"/>
          <p:cNvSpPr/>
          <p:nvPr/>
        </p:nvSpPr>
        <p:spPr>
          <a:xfrm>
            <a:off x="7247690" y="3567986"/>
            <a:ext cx="417263" cy="107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extrusionOk="0">
                <a:moveTo>
                  <a:pt x="10246" y="10"/>
                </a:moveTo>
                <a:cubicBezTo>
                  <a:pt x="9651" y="39"/>
                  <a:pt x="9052" y="142"/>
                  <a:pt x="8490" y="331"/>
                </a:cubicBezTo>
                <a:cubicBezTo>
                  <a:pt x="7409" y="697"/>
                  <a:pt x="7827" y="1471"/>
                  <a:pt x="7827" y="1471"/>
                </a:cubicBezTo>
                <a:cubicBezTo>
                  <a:pt x="7827" y="1471"/>
                  <a:pt x="7467" y="1472"/>
                  <a:pt x="7689" y="1837"/>
                </a:cubicBezTo>
                <a:cubicBezTo>
                  <a:pt x="7827" y="2069"/>
                  <a:pt x="7730" y="2122"/>
                  <a:pt x="8174" y="2197"/>
                </a:cubicBezTo>
                <a:cubicBezTo>
                  <a:pt x="8285" y="2477"/>
                  <a:pt x="8629" y="2493"/>
                  <a:pt x="8629" y="2983"/>
                </a:cubicBezTo>
                <a:cubicBezTo>
                  <a:pt x="8629" y="2988"/>
                  <a:pt x="8355" y="2978"/>
                  <a:pt x="8161" y="3134"/>
                </a:cubicBezTo>
                <a:cubicBezTo>
                  <a:pt x="8106" y="3177"/>
                  <a:pt x="8049" y="3322"/>
                  <a:pt x="7827" y="3359"/>
                </a:cubicBezTo>
                <a:cubicBezTo>
                  <a:pt x="6842" y="3542"/>
                  <a:pt x="4636" y="3731"/>
                  <a:pt x="4095" y="3941"/>
                </a:cubicBezTo>
                <a:cubicBezTo>
                  <a:pt x="3332" y="4237"/>
                  <a:pt x="185" y="6557"/>
                  <a:pt x="185" y="6783"/>
                </a:cubicBezTo>
                <a:cubicBezTo>
                  <a:pt x="185" y="7133"/>
                  <a:pt x="112" y="7369"/>
                  <a:pt x="306" y="7546"/>
                </a:cubicBezTo>
                <a:cubicBezTo>
                  <a:pt x="1138" y="8300"/>
                  <a:pt x="2140" y="9548"/>
                  <a:pt x="3388" y="10139"/>
                </a:cubicBezTo>
                <a:cubicBezTo>
                  <a:pt x="3555" y="10220"/>
                  <a:pt x="3874" y="10313"/>
                  <a:pt x="4290" y="10366"/>
                </a:cubicBezTo>
                <a:cubicBezTo>
                  <a:pt x="4706" y="10420"/>
                  <a:pt x="5414" y="10539"/>
                  <a:pt x="5400" y="10636"/>
                </a:cubicBezTo>
                <a:cubicBezTo>
                  <a:pt x="5261" y="11507"/>
                  <a:pt x="4984" y="13595"/>
                  <a:pt x="4775" y="14591"/>
                </a:cubicBezTo>
                <a:cubicBezTo>
                  <a:pt x="4637" y="15242"/>
                  <a:pt x="4526" y="15984"/>
                  <a:pt x="4429" y="16447"/>
                </a:cubicBezTo>
                <a:cubicBezTo>
                  <a:pt x="4262" y="17244"/>
                  <a:pt x="4221" y="18180"/>
                  <a:pt x="3666" y="19165"/>
                </a:cubicBezTo>
                <a:cubicBezTo>
                  <a:pt x="3416" y="19617"/>
                  <a:pt x="2972" y="20214"/>
                  <a:pt x="3250" y="20214"/>
                </a:cubicBezTo>
                <a:cubicBezTo>
                  <a:pt x="2833" y="20612"/>
                  <a:pt x="1236" y="20827"/>
                  <a:pt x="432" y="20913"/>
                </a:cubicBezTo>
                <a:cubicBezTo>
                  <a:pt x="154" y="20940"/>
                  <a:pt x="-25" y="21043"/>
                  <a:pt x="3" y="21156"/>
                </a:cubicBezTo>
                <a:lnTo>
                  <a:pt x="29" y="21225"/>
                </a:lnTo>
                <a:cubicBezTo>
                  <a:pt x="43" y="21311"/>
                  <a:pt x="324" y="21344"/>
                  <a:pt x="393" y="21344"/>
                </a:cubicBezTo>
                <a:cubicBezTo>
                  <a:pt x="837" y="21376"/>
                  <a:pt x="2207" y="21461"/>
                  <a:pt x="3206" y="21305"/>
                </a:cubicBezTo>
                <a:cubicBezTo>
                  <a:pt x="4371" y="21128"/>
                  <a:pt x="5857" y="21247"/>
                  <a:pt x="7008" y="21188"/>
                </a:cubicBezTo>
                <a:cubicBezTo>
                  <a:pt x="7355" y="21171"/>
                  <a:pt x="7398" y="20692"/>
                  <a:pt x="7259" y="20471"/>
                </a:cubicBezTo>
                <a:cubicBezTo>
                  <a:pt x="7218" y="20407"/>
                  <a:pt x="7134" y="20375"/>
                  <a:pt x="7134" y="20375"/>
                </a:cubicBezTo>
                <a:lnTo>
                  <a:pt x="7190" y="20412"/>
                </a:lnTo>
                <a:cubicBezTo>
                  <a:pt x="7773" y="20434"/>
                  <a:pt x="8367" y="17905"/>
                  <a:pt x="8742" y="15860"/>
                </a:cubicBezTo>
                <a:cubicBezTo>
                  <a:pt x="8908" y="14999"/>
                  <a:pt x="10033" y="13116"/>
                  <a:pt x="10394" y="12497"/>
                </a:cubicBezTo>
                <a:cubicBezTo>
                  <a:pt x="10421" y="12443"/>
                  <a:pt x="10630" y="12443"/>
                  <a:pt x="10658" y="12497"/>
                </a:cubicBezTo>
                <a:cubicBezTo>
                  <a:pt x="10880" y="12987"/>
                  <a:pt x="11168" y="14031"/>
                  <a:pt x="11473" y="14757"/>
                </a:cubicBezTo>
                <a:cubicBezTo>
                  <a:pt x="11542" y="14924"/>
                  <a:pt x="11753" y="15564"/>
                  <a:pt x="11781" y="15968"/>
                </a:cubicBezTo>
                <a:cubicBezTo>
                  <a:pt x="11892" y="17206"/>
                  <a:pt x="11572" y="19842"/>
                  <a:pt x="12002" y="20175"/>
                </a:cubicBezTo>
                <a:cubicBezTo>
                  <a:pt x="12002" y="20175"/>
                  <a:pt x="11906" y="20682"/>
                  <a:pt x="11490" y="21053"/>
                </a:cubicBezTo>
                <a:cubicBezTo>
                  <a:pt x="10908" y="21575"/>
                  <a:pt x="13763" y="21580"/>
                  <a:pt x="14568" y="21381"/>
                </a:cubicBezTo>
                <a:cubicBezTo>
                  <a:pt x="15608" y="21128"/>
                  <a:pt x="14986" y="20682"/>
                  <a:pt x="15028" y="20488"/>
                </a:cubicBezTo>
                <a:cubicBezTo>
                  <a:pt x="15125" y="20316"/>
                  <a:pt x="15333" y="20316"/>
                  <a:pt x="15444" y="19950"/>
                </a:cubicBezTo>
                <a:cubicBezTo>
                  <a:pt x="15763" y="18841"/>
                  <a:pt x="15485" y="17442"/>
                  <a:pt x="15513" y="16318"/>
                </a:cubicBezTo>
                <a:cubicBezTo>
                  <a:pt x="15527" y="15946"/>
                  <a:pt x="15886" y="15230"/>
                  <a:pt x="15886" y="14229"/>
                </a:cubicBezTo>
                <a:cubicBezTo>
                  <a:pt x="15886" y="13223"/>
                  <a:pt x="15888" y="12330"/>
                  <a:pt x="15721" y="11431"/>
                </a:cubicBezTo>
                <a:cubicBezTo>
                  <a:pt x="15610" y="10839"/>
                  <a:pt x="16110" y="10802"/>
                  <a:pt x="15652" y="10044"/>
                </a:cubicBezTo>
                <a:cubicBezTo>
                  <a:pt x="17247" y="10108"/>
                  <a:pt x="17453" y="10054"/>
                  <a:pt x="17967" y="9801"/>
                </a:cubicBezTo>
                <a:cubicBezTo>
                  <a:pt x="19312" y="9123"/>
                  <a:pt x="20798" y="7585"/>
                  <a:pt x="21062" y="7321"/>
                </a:cubicBezTo>
                <a:cubicBezTo>
                  <a:pt x="21575" y="7278"/>
                  <a:pt x="21546" y="6846"/>
                  <a:pt x="21296" y="6534"/>
                </a:cubicBezTo>
                <a:cubicBezTo>
                  <a:pt x="21226" y="6453"/>
                  <a:pt x="20909" y="6465"/>
                  <a:pt x="20854" y="6384"/>
                </a:cubicBezTo>
                <a:cubicBezTo>
                  <a:pt x="20424" y="5755"/>
                  <a:pt x="17691" y="4302"/>
                  <a:pt x="17247" y="3990"/>
                </a:cubicBezTo>
                <a:cubicBezTo>
                  <a:pt x="16859" y="3715"/>
                  <a:pt x="14264" y="3516"/>
                  <a:pt x="13376" y="3381"/>
                </a:cubicBezTo>
                <a:cubicBezTo>
                  <a:pt x="13237" y="3360"/>
                  <a:pt x="13085" y="3300"/>
                  <a:pt x="13029" y="3247"/>
                </a:cubicBezTo>
                <a:cubicBezTo>
                  <a:pt x="13001" y="3225"/>
                  <a:pt x="12988" y="3204"/>
                  <a:pt x="12960" y="3183"/>
                </a:cubicBezTo>
                <a:cubicBezTo>
                  <a:pt x="12724" y="2984"/>
                  <a:pt x="12392" y="2989"/>
                  <a:pt x="12392" y="2989"/>
                </a:cubicBezTo>
                <a:cubicBezTo>
                  <a:pt x="12350" y="2839"/>
                  <a:pt x="12319" y="2714"/>
                  <a:pt x="12444" y="2628"/>
                </a:cubicBezTo>
                <a:cubicBezTo>
                  <a:pt x="12610" y="2504"/>
                  <a:pt x="12750" y="2364"/>
                  <a:pt x="12847" y="2219"/>
                </a:cubicBezTo>
                <a:cubicBezTo>
                  <a:pt x="13041" y="2203"/>
                  <a:pt x="13196" y="2213"/>
                  <a:pt x="13376" y="1933"/>
                </a:cubicBezTo>
                <a:cubicBezTo>
                  <a:pt x="13445" y="1810"/>
                  <a:pt x="13748" y="1482"/>
                  <a:pt x="13276" y="1471"/>
                </a:cubicBezTo>
                <a:cubicBezTo>
                  <a:pt x="13373" y="1245"/>
                  <a:pt x="13679" y="444"/>
                  <a:pt x="12500" y="272"/>
                </a:cubicBezTo>
                <a:cubicBezTo>
                  <a:pt x="12154" y="223"/>
                  <a:pt x="12141" y="153"/>
                  <a:pt x="11989" y="126"/>
                </a:cubicBezTo>
                <a:cubicBezTo>
                  <a:pt x="11434" y="23"/>
                  <a:pt x="10841" y="-20"/>
                  <a:pt x="10246" y="10"/>
                </a:cubicBezTo>
                <a:close/>
                <a:moveTo>
                  <a:pt x="16042" y="6038"/>
                </a:moveTo>
                <a:cubicBezTo>
                  <a:pt x="16175" y="6060"/>
                  <a:pt x="16316" y="6123"/>
                  <a:pt x="16371" y="6147"/>
                </a:cubicBezTo>
                <a:cubicBezTo>
                  <a:pt x="17342" y="6567"/>
                  <a:pt x="18104" y="6825"/>
                  <a:pt x="18201" y="6955"/>
                </a:cubicBezTo>
                <a:cubicBezTo>
                  <a:pt x="18270" y="7186"/>
                  <a:pt x="18326" y="7449"/>
                  <a:pt x="18326" y="7449"/>
                </a:cubicBezTo>
                <a:cubicBezTo>
                  <a:pt x="18326" y="7449"/>
                  <a:pt x="17454" y="9005"/>
                  <a:pt x="17052" y="9124"/>
                </a:cubicBezTo>
                <a:cubicBezTo>
                  <a:pt x="16802" y="9205"/>
                  <a:pt x="15790" y="8946"/>
                  <a:pt x="15236" y="8972"/>
                </a:cubicBezTo>
                <a:cubicBezTo>
                  <a:pt x="15236" y="8703"/>
                  <a:pt x="15249" y="8450"/>
                  <a:pt x="15305" y="7950"/>
                </a:cubicBezTo>
                <a:cubicBezTo>
                  <a:pt x="15374" y="7347"/>
                  <a:pt x="15692" y="6443"/>
                  <a:pt x="15747" y="6174"/>
                </a:cubicBezTo>
                <a:cubicBezTo>
                  <a:pt x="15782" y="6034"/>
                  <a:pt x="15908" y="6016"/>
                  <a:pt x="16042" y="6038"/>
                </a:cubicBezTo>
                <a:close/>
                <a:moveTo>
                  <a:pt x="5001" y="6053"/>
                </a:moveTo>
                <a:cubicBezTo>
                  <a:pt x="5137" y="6043"/>
                  <a:pt x="5286" y="6074"/>
                  <a:pt x="5317" y="6131"/>
                </a:cubicBezTo>
                <a:cubicBezTo>
                  <a:pt x="5456" y="6389"/>
                  <a:pt x="5454" y="6740"/>
                  <a:pt x="5551" y="7133"/>
                </a:cubicBezTo>
                <a:cubicBezTo>
                  <a:pt x="5704" y="7752"/>
                  <a:pt x="5968" y="8369"/>
                  <a:pt x="5898" y="8735"/>
                </a:cubicBezTo>
                <a:cubicBezTo>
                  <a:pt x="5870" y="8918"/>
                  <a:pt x="5912" y="9091"/>
                  <a:pt x="5898" y="9107"/>
                </a:cubicBezTo>
                <a:cubicBezTo>
                  <a:pt x="5898" y="9107"/>
                  <a:pt x="5413" y="9295"/>
                  <a:pt x="5205" y="9322"/>
                </a:cubicBezTo>
                <a:cubicBezTo>
                  <a:pt x="4899" y="9355"/>
                  <a:pt x="4593" y="9462"/>
                  <a:pt x="4537" y="9430"/>
                </a:cubicBezTo>
                <a:cubicBezTo>
                  <a:pt x="4149" y="9150"/>
                  <a:pt x="3152" y="7622"/>
                  <a:pt x="3042" y="7385"/>
                </a:cubicBezTo>
                <a:cubicBezTo>
                  <a:pt x="3097" y="7251"/>
                  <a:pt x="3139" y="7062"/>
                  <a:pt x="3167" y="6965"/>
                </a:cubicBezTo>
                <a:cubicBezTo>
                  <a:pt x="3181" y="6922"/>
                  <a:pt x="3206" y="6884"/>
                  <a:pt x="3276" y="6852"/>
                </a:cubicBezTo>
                <a:cubicBezTo>
                  <a:pt x="3539" y="6701"/>
                  <a:pt x="4330" y="6260"/>
                  <a:pt x="4871" y="6077"/>
                </a:cubicBezTo>
                <a:cubicBezTo>
                  <a:pt x="4909" y="6063"/>
                  <a:pt x="4955" y="6057"/>
                  <a:pt x="5001" y="6053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 b="1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7" name="0-5"/>
          <p:cNvSpPr txBox="1"/>
          <p:nvPr/>
        </p:nvSpPr>
        <p:spPr>
          <a:xfrm>
            <a:off x="3125612" y="4956759"/>
            <a:ext cx="38472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0-5</a:t>
            </a:r>
          </a:p>
        </p:txBody>
      </p:sp>
      <p:sp>
        <p:nvSpPr>
          <p:cNvPr id="238" name="5-18"/>
          <p:cNvSpPr txBox="1"/>
          <p:nvPr/>
        </p:nvSpPr>
        <p:spPr>
          <a:xfrm>
            <a:off x="4441952" y="4956759"/>
            <a:ext cx="50494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5-18</a:t>
            </a:r>
          </a:p>
        </p:txBody>
      </p:sp>
      <p:sp>
        <p:nvSpPr>
          <p:cNvPr id="239" name="18-45"/>
          <p:cNvSpPr txBox="1"/>
          <p:nvPr/>
        </p:nvSpPr>
        <p:spPr>
          <a:xfrm>
            <a:off x="5758292" y="4956759"/>
            <a:ext cx="62517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 dirty="0"/>
              <a:t>18-45</a:t>
            </a:r>
          </a:p>
        </p:txBody>
      </p:sp>
      <p:sp>
        <p:nvSpPr>
          <p:cNvPr id="240" name="18-45"/>
          <p:cNvSpPr txBox="1"/>
          <p:nvPr/>
        </p:nvSpPr>
        <p:spPr>
          <a:xfrm>
            <a:off x="7134210" y="4956759"/>
            <a:ext cx="62517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 dirty="0" smtClean="0"/>
              <a:t>18-</a:t>
            </a:r>
            <a:r>
              <a:rPr lang="en-US" sz="1687" dirty="0" smtClean="0"/>
              <a:t>6</a:t>
            </a:r>
            <a:r>
              <a:rPr sz="1687" dirty="0" smtClean="0"/>
              <a:t>5</a:t>
            </a:r>
            <a:endParaRPr sz="1687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  <p:sp>
        <p:nvSpPr>
          <p:cNvPr id="13" name="Woman"/>
          <p:cNvSpPr/>
          <p:nvPr/>
        </p:nvSpPr>
        <p:spPr>
          <a:xfrm>
            <a:off x="8781775" y="3597917"/>
            <a:ext cx="430498" cy="1077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4" name="18-45"/>
          <p:cNvSpPr txBox="1"/>
          <p:nvPr/>
        </p:nvSpPr>
        <p:spPr>
          <a:xfrm>
            <a:off x="8510128" y="4956759"/>
            <a:ext cx="94303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1687" dirty="0" smtClean="0"/>
              <a:t>46 – 100 </a:t>
            </a:r>
            <a:endParaRPr sz="1687" dirty="0"/>
          </a:p>
        </p:txBody>
      </p:sp>
      <p:sp>
        <p:nvSpPr>
          <p:cNvPr id="15" name="Man"/>
          <p:cNvSpPr/>
          <p:nvPr/>
        </p:nvSpPr>
        <p:spPr>
          <a:xfrm>
            <a:off x="10447078" y="3597917"/>
            <a:ext cx="417263" cy="107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extrusionOk="0">
                <a:moveTo>
                  <a:pt x="10246" y="10"/>
                </a:moveTo>
                <a:cubicBezTo>
                  <a:pt x="9651" y="39"/>
                  <a:pt x="9052" y="142"/>
                  <a:pt x="8490" y="331"/>
                </a:cubicBezTo>
                <a:cubicBezTo>
                  <a:pt x="7409" y="697"/>
                  <a:pt x="7827" y="1471"/>
                  <a:pt x="7827" y="1471"/>
                </a:cubicBezTo>
                <a:cubicBezTo>
                  <a:pt x="7827" y="1471"/>
                  <a:pt x="7467" y="1472"/>
                  <a:pt x="7689" y="1837"/>
                </a:cubicBezTo>
                <a:cubicBezTo>
                  <a:pt x="7827" y="2069"/>
                  <a:pt x="7730" y="2122"/>
                  <a:pt x="8174" y="2197"/>
                </a:cubicBezTo>
                <a:cubicBezTo>
                  <a:pt x="8285" y="2477"/>
                  <a:pt x="8629" y="2493"/>
                  <a:pt x="8629" y="2983"/>
                </a:cubicBezTo>
                <a:cubicBezTo>
                  <a:pt x="8629" y="2988"/>
                  <a:pt x="8355" y="2978"/>
                  <a:pt x="8161" y="3134"/>
                </a:cubicBezTo>
                <a:cubicBezTo>
                  <a:pt x="8106" y="3177"/>
                  <a:pt x="8049" y="3322"/>
                  <a:pt x="7827" y="3359"/>
                </a:cubicBezTo>
                <a:cubicBezTo>
                  <a:pt x="6842" y="3542"/>
                  <a:pt x="4636" y="3731"/>
                  <a:pt x="4095" y="3941"/>
                </a:cubicBezTo>
                <a:cubicBezTo>
                  <a:pt x="3332" y="4237"/>
                  <a:pt x="185" y="6557"/>
                  <a:pt x="185" y="6783"/>
                </a:cubicBezTo>
                <a:cubicBezTo>
                  <a:pt x="185" y="7133"/>
                  <a:pt x="112" y="7369"/>
                  <a:pt x="306" y="7546"/>
                </a:cubicBezTo>
                <a:cubicBezTo>
                  <a:pt x="1138" y="8300"/>
                  <a:pt x="2140" y="9548"/>
                  <a:pt x="3388" y="10139"/>
                </a:cubicBezTo>
                <a:cubicBezTo>
                  <a:pt x="3555" y="10220"/>
                  <a:pt x="3874" y="10313"/>
                  <a:pt x="4290" y="10366"/>
                </a:cubicBezTo>
                <a:cubicBezTo>
                  <a:pt x="4706" y="10420"/>
                  <a:pt x="5414" y="10539"/>
                  <a:pt x="5400" y="10636"/>
                </a:cubicBezTo>
                <a:cubicBezTo>
                  <a:pt x="5261" y="11507"/>
                  <a:pt x="4984" y="13595"/>
                  <a:pt x="4775" y="14591"/>
                </a:cubicBezTo>
                <a:cubicBezTo>
                  <a:pt x="4637" y="15242"/>
                  <a:pt x="4526" y="15984"/>
                  <a:pt x="4429" y="16447"/>
                </a:cubicBezTo>
                <a:cubicBezTo>
                  <a:pt x="4262" y="17244"/>
                  <a:pt x="4221" y="18180"/>
                  <a:pt x="3666" y="19165"/>
                </a:cubicBezTo>
                <a:cubicBezTo>
                  <a:pt x="3416" y="19617"/>
                  <a:pt x="2972" y="20214"/>
                  <a:pt x="3250" y="20214"/>
                </a:cubicBezTo>
                <a:cubicBezTo>
                  <a:pt x="2833" y="20612"/>
                  <a:pt x="1236" y="20827"/>
                  <a:pt x="432" y="20913"/>
                </a:cubicBezTo>
                <a:cubicBezTo>
                  <a:pt x="154" y="20940"/>
                  <a:pt x="-25" y="21043"/>
                  <a:pt x="3" y="21156"/>
                </a:cubicBezTo>
                <a:lnTo>
                  <a:pt x="29" y="21225"/>
                </a:lnTo>
                <a:cubicBezTo>
                  <a:pt x="43" y="21311"/>
                  <a:pt x="324" y="21344"/>
                  <a:pt x="393" y="21344"/>
                </a:cubicBezTo>
                <a:cubicBezTo>
                  <a:pt x="837" y="21376"/>
                  <a:pt x="2207" y="21461"/>
                  <a:pt x="3206" y="21305"/>
                </a:cubicBezTo>
                <a:cubicBezTo>
                  <a:pt x="4371" y="21128"/>
                  <a:pt x="5857" y="21247"/>
                  <a:pt x="7008" y="21188"/>
                </a:cubicBezTo>
                <a:cubicBezTo>
                  <a:pt x="7355" y="21171"/>
                  <a:pt x="7398" y="20692"/>
                  <a:pt x="7259" y="20471"/>
                </a:cubicBezTo>
                <a:cubicBezTo>
                  <a:pt x="7218" y="20407"/>
                  <a:pt x="7134" y="20375"/>
                  <a:pt x="7134" y="20375"/>
                </a:cubicBezTo>
                <a:lnTo>
                  <a:pt x="7190" y="20412"/>
                </a:lnTo>
                <a:cubicBezTo>
                  <a:pt x="7773" y="20434"/>
                  <a:pt x="8367" y="17905"/>
                  <a:pt x="8742" y="15860"/>
                </a:cubicBezTo>
                <a:cubicBezTo>
                  <a:pt x="8908" y="14999"/>
                  <a:pt x="10033" y="13116"/>
                  <a:pt x="10394" y="12497"/>
                </a:cubicBezTo>
                <a:cubicBezTo>
                  <a:pt x="10421" y="12443"/>
                  <a:pt x="10630" y="12443"/>
                  <a:pt x="10658" y="12497"/>
                </a:cubicBezTo>
                <a:cubicBezTo>
                  <a:pt x="10880" y="12987"/>
                  <a:pt x="11168" y="14031"/>
                  <a:pt x="11473" y="14757"/>
                </a:cubicBezTo>
                <a:cubicBezTo>
                  <a:pt x="11542" y="14924"/>
                  <a:pt x="11753" y="15564"/>
                  <a:pt x="11781" y="15968"/>
                </a:cubicBezTo>
                <a:cubicBezTo>
                  <a:pt x="11892" y="17206"/>
                  <a:pt x="11572" y="19842"/>
                  <a:pt x="12002" y="20175"/>
                </a:cubicBezTo>
                <a:cubicBezTo>
                  <a:pt x="12002" y="20175"/>
                  <a:pt x="11906" y="20682"/>
                  <a:pt x="11490" y="21053"/>
                </a:cubicBezTo>
                <a:cubicBezTo>
                  <a:pt x="10908" y="21575"/>
                  <a:pt x="13763" y="21580"/>
                  <a:pt x="14568" y="21381"/>
                </a:cubicBezTo>
                <a:cubicBezTo>
                  <a:pt x="15608" y="21128"/>
                  <a:pt x="14986" y="20682"/>
                  <a:pt x="15028" y="20488"/>
                </a:cubicBezTo>
                <a:cubicBezTo>
                  <a:pt x="15125" y="20316"/>
                  <a:pt x="15333" y="20316"/>
                  <a:pt x="15444" y="19950"/>
                </a:cubicBezTo>
                <a:cubicBezTo>
                  <a:pt x="15763" y="18841"/>
                  <a:pt x="15485" y="17442"/>
                  <a:pt x="15513" y="16318"/>
                </a:cubicBezTo>
                <a:cubicBezTo>
                  <a:pt x="15527" y="15946"/>
                  <a:pt x="15886" y="15230"/>
                  <a:pt x="15886" y="14229"/>
                </a:cubicBezTo>
                <a:cubicBezTo>
                  <a:pt x="15886" y="13223"/>
                  <a:pt x="15888" y="12330"/>
                  <a:pt x="15721" y="11431"/>
                </a:cubicBezTo>
                <a:cubicBezTo>
                  <a:pt x="15610" y="10839"/>
                  <a:pt x="16110" y="10802"/>
                  <a:pt x="15652" y="10044"/>
                </a:cubicBezTo>
                <a:cubicBezTo>
                  <a:pt x="17247" y="10108"/>
                  <a:pt x="17453" y="10054"/>
                  <a:pt x="17967" y="9801"/>
                </a:cubicBezTo>
                <a:cubicBezTo>
                  <a:pt x="19312" y="9123"/>
                  <a:pt x="20798" y="7585"/>
                  <a:pt x="21062" y="7321"/>
                </a:cubicBezTo>
                <a:cubicBezTo>
                  <a:pt x="21575" y="7278"/>
                  <a:pt x="21546" y="6846"/>
                  <a:pt x="21296" y="6534"/>
                </a:cubicBezTo>
                <a:cubicBezTo>
                  <a:pt x="21226" y="6453"/>
                  <a:pt x="20909" y="6465"/>
                  <a:pt x="20854" y="6384"/>
                </a:cubicBezTo>
                <a:cubicBezTo>
                  <a:pt x="20424" y="5755"/>
                  <a:pt x="17691" y="4302"/>
                  <a:pt x="17247" y="3990"/>
                </a:cubicBezTo>
                <a:cubicBezTo>
                  <a:pt x="16859" y="3715"/>
                  <a:pt x="14264" y="3516"/>
                  <a:pt x="13376" y="3381"/>
                </a:cubicBezTo>
                <a:cubicBezTo>
                  <a:pt x="13237" y="3360"/>
                  <a:pt x="13085" y="3300"/>
                  <a:pt x="13029" y="3247"/>
                </a:cubicBezTo>
                <a:cubicBezTo>
                  <a:pt x="13001" y="3225"/>
                  <a:pt x="12988" y="3204"/>
                  <a:pt x="12960" y="3183"/>
                </a:cubicBezTo>
                <a:cubicBezTo>
                  <a:pt x="12724" y="2984"/>
                  <a:pt x="12392" y="2989"/>
                  <a:pt x="12392" y="2989"/>
                </a:cubicBezTo>
                <a:cubicBezTo>
                  <a:pt x="12350" y="2839"/>
                  <a:pt x="12319" y="2714"/>
                  <a:pt x="12444" y="2628"/>
                </a:cubicBezTo>
                <a:cubicBezTo>
                  <a:pt x="12610" y="2504"/>
                  <a:pt x="12750" y="2364"/>
                  <a:pt x="12847" y="2219"/>
                </a:cubicBezTo>
                <a:cubicBezTo>
                  <a:pt x="13041" y="2203"/>
                  <a:pt x="13196" y="2213"/>
                  <a:pt x="13376" y="1933"/>
                </a:cubicBezTo>
                <a:cubicBezTo>
                  <a:pt x="13445" y="1810"/>
                  <a:pt x="13748" y="1482"/>
                  <a:pt x="13276" y="1471"/>
                </a:cubicBezTo>
                <a:cubicBezTo>
                  <a:pt x="13373" y="1245"/>
                  <a:pt x="13679" y="444"/>
                  <a:pt x="12500" y="272"/>
                </a:cubicBezTo>
                <a:cubicBezTo>
                  <a:pt x="12154" y="223"/>
                  <a:pt x="12141" y="153"/>
                  <a:pt x="11989" y="126"/>
                </a:cubicBezTo>
                <a:cubicBezTo>
                  <a:pt x="11434" y="23"/>
                  <a:pt x="10841" y="-20"/>
                  <a:pt x="10246" y="10"/>
                </a:cubicBezTo>
                <a:close/>
                <a:moveTo>
                  <a:pt x="16042" y="6038"/>
                </a:moveTo>
                <a:cubicBezTo>
                  <a:pt x="16175" y="6060"/>
                  <a:pt x="16316" y="6123"/>
                  <a:pt x="16371" y="6147"/>
                </a:cubicBezTo>
                <a:cubicBezTo>
                  <a:pt x="17342" y="6567"/>
                  <a:pt x="18104" y="6825"/>
                  <a:pt x="18201" y="6955"/>
                </a:cubicBezTo>
                <a:cubicBezTo>
                  <a:pt x="18270" y="7186"/>
                  <a:pt x="18326" y="7449"/>
                  <a:pt x="18326" y="7449"/>
                </a:cubicBezTo>
                <a:cubicBezTo>
                  <a:pt x="18326" y="7449"/>
                  <a:pt x="17454" y="9005"/>
                  <a:pt x="17052" y="9124"/>
                </a:cubicBezTo>
                <a:cubicBezTo>
                  <a:pt x="16802" y="9205"/>
                  <a:pt x="15790" y="8946"/>
                  <a:pt x="15236" y="8972"/>
                </a:cubicBezTo>
                <a:cubicBezTo>
                  <a:pt x="15236" y="8703"/>
                  <a:pt x="15249" y="8450"/>
                  <a:pt x="15305" y="7950"/>
                </a:cubicBezTo>
                <a:cubicBezTo>
                  <a:pt x="15374" y="7347"/>
                  <a:pt x="15692" y="6443"/>
                  <a:pt x="15747" y="6174"/>
                </a:cubicBezTo>
                <a:cubicBezTo>
                  <a:pt x="15782" y="6034"/>
                  <a:pt x="15908" y="6016"/>
                  <a:pt x="16042" y="6038"/>
                </a:cubicBezTo>
                <a:close/>
                <a:moveTo>
                  <a:pt x="5001" y="6053"/>
                </a:moveTo>
                <a:cubicBezTo>
                  <a:pt x="5137" y="6043"/>
                  <a:pt x="5286" y="6074"/>
                  <a:pt x="5317" y="6131"/>
                </a:cubicBezTo>
                <a:cubicBezTo>
                  <a:pt x="5456" y="6389"/>
                  <a:pt x="5454" y="6740"/>
                  <a:pt x="5551" y="7133"/>
                </a:cubicBezTo>
                <a:cubicBezTo>
                  <a:pt x="5704" y="7752"/>
                  <a:pt x="5968" y="8369"/>
                  <a:pt x="5898" y="8735"/>
                </a:cubicBezTo>
                <a:cubicBezTo>
                  <a:pt x="5870" y="8918"/>
                  <a:pt x="5912" y="9091"/>
                  <a:pt x="5898" y="9107"/>
                </a:cubicBezTo>
                <a:cubicBezTo>
                  <a:pt x="5898" y="9107"/>
                  <a:pt x="5413" y="9295"/>
                  <a:pt x="5205" y="9322"/>
                </a:cubicBezTo>
                <a:cubicBezTo>
                  <a:pt x="4899" y="9355"/>
                  <a:pt x="4593" y="9462"/>
                  <a:pt x="4537" y="9430"/>
                </a:cubicBezTo>
                <a:cubicBezTo>
                  <a:pt x="4149" y="9150"/>
                  <a:pt x="3152" y="7622"/>
                  <a:pt x="3042" y="7385"/>
                </a:cubicBezTo>
                <a:cubicBezTo>
                  <a:pt x="3097" y="7251"/>
                  <a:pt x="3139" y="7062"/>
                  <a:pt x="3167" y="6965"/>
                </a:cubicBezTo>
                <a:cubicBezTo>
                  <a:pt x="3181" y="6922"/>
                  <a:pt x="3206" y="6884"/>
                  <a:pt x="3276" y="6852"/>
                </a:cubicBezTo>
                <a:cubicBezTo>
                  <a:pt x="3539" y="6701"/>
                  <a:pt x="4330" y="6260"/>
                  <a:pt x="4871" y="6077"/>
                </a:cubicBezTo>
                <a:cubicBezTo>
                  <a:pt x="4909" y="6063"/>
                  <a:pt x="4955" y="6057"/>
                  <a:pt x="5001" y="6053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 b="1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18-45"/>
          <p:cNvSpPr txBox="1"/>
          <p:nvPr/>
        </p:nvSpPr>
        <p:spPr>
          <a:xfrm>
            <a:off x="10239169" y="4950349"/>
            <a:ext cx="97142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1687" dirty="0" smtClean="0"/>
              <a:t>46 – 100 </a:t>
            </a: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1573524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532" y="69785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DISBURSEMENT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884" y="1794388"/>
            <a:ext cx="11130116" cy="4997243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Disburse clothes among the needy and underprivileged people, all over Pakistan.</a:t>
            </a:r>
          </a:p>
          <a:p>
            <a:pPr lvl="1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Tharparkar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Gilgat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Baltistan.</a:t>
            </a:r>
          </a:p>
          <a:p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 poorest of the poor people. 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Collar Individuals.</a:t>
            </a: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Collaborations with local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ngo’s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well as International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ngo’s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Lahore Spring Salvage…"/>
          <p:cNvSpPr txBox="1">
            <a:spLocks noGrp="1"/>
          </p:cNvSpPr>
          <p:nvPr>
            <p:ph type="title"/>
          </p:nvPr>
        </p:nvSpPr>
        <p:spPr>
          <a:xfrm>
            <a:off x="1925836" y="260870"/>
            <a:ext cx="8340328" cy="9822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n-US" dirty="0" smtClean="0"/>
              <a:t>COLLECTION METHOD </a:t>
            </a:r>
            <a:endParaRPr dirty="0"/>
          </a:p>
        </p:txBody>
      </p:sp>
      <p:pic>
        <p:nvPicPr>
          <p:cNvPr id="250" name="Screen Shot 2018-02-07 at 3.04.45 PM.png" descr="Screen Shot 2018-02-07 at 3.04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8687" y="1425390"/>
            <a:ext cx="8154626" cy="509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0072" y="3062883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9862" y="3866555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994" y="2237068"/>
            <a:ext cx="172277" cy="275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0072" y="4822031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6705" y="3500438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9862" y="5179219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4518" y="5063133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0273" y="5063133"/>
            <a:ext cx="172277" cy="2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1805" y="5943776"/>
            <a:ext cx="172277" cy="275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map-pin-red-hi.png" descr="map-pin-red-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2749" y="1522512"/>
            <a:ext cx="221065" cy="35299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Collection Point"/>
          <p:cNvSpPr txBox="1"/>
          <p:nvPr/>
        </p:nvSpPr>
        <p:spPr>
          <a:xfrm>
            <a:off x="2369572" y="1504020"/>
            <a:ext cx="2002151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sz="1969"/>
              <a:t>Collection Point</a:t>
            </a:r>
          </a:p>
        </p:txBody>
      </p:sp>
      <p:sp>
        <p:nvSpPr>
          <p:cNvPr id="262" name="Box Truck"/>
          <p:cNvSpPr/>
          <p:nvPr/>
        </p:nvSpPr>
        <p:spPr>
          <a:xfrm rot="18388535">
            <a:off x="5410876" y="2649817"/>
            <a:ext cx="310791" cy="20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5194"/>
                </a:lnTo>
                <a:lnTo>
                  <a:pt x="6290" y="15194"/>
                </a:lnTo>
                <a:lnTo>
                  <a:pt x="6290" y="1935"/>
                </a:lnTo>
                <a:cubicBezTo>
                  <a:pt x="6290" y="869"/>
                  <a:pt x="6866" y="0"/>
                  <a:pt x="7573" y="0"/>
                </a:cubicBezTo>
                <a:lnTo>
                  <a:pt x="21600" y="0"/>
                </a:lnTo>
                <a:close/>
                <a:moveTo>
                  <a:pt x="5858" y="6330"/>
                </a:moveTo>
                <a:lnTo>
                  <a:pt x="5858" y="17805"/>
                </a:lnTo>
                <a:lnTo>
                  <a:pt x="5377" y="17805"/>
                </a:lnTo>
                <a:cubicBezTo>
                  <a:pt x="5128" y="16218"/>
                  <a:pt x="4184" y="15031"/>
                  <a:pt x="3050" y="15031"/>
                </a:cubicBezTo>
                <a:cubicBezTo>
                  <a:pt x="1917" y="15031"/>
                  <a:pt x="976" y="16210"/>
                  <a:pt x="722" y="17805"/>
                </a:cubicBezTo>
                <a:lnTo>
                  <a:pt x="474" y="17805"/>
                </a:lnTo>
                <a:cubicBezTo>
                  <a:pt x="215" y="17805"/>
                  <a:pt x="0" y="17490"/>
                  <a:pt x="0" y="17091"/>
                </a:cubicBezTo>
                <a:lnTo>
                  <a:pt x="0" y="12704"/>
                </a:lnTo>
                <a:cubicBezTo>
                  <a:pt x="5" y="12476"/>
                  <a:pt x="37" y="12249"/>
                  <a:pt x="101" y="12037"/>
                </a:cubicBezTo>
                <a:lnTo>
                  <a:pt x="1647" y="7129"/>
                </a:lnTo>
                <a:cubicBezTo>
                  <a:pt x="1798" y="6640"/>
                  <a:pt x="2127" y="6330"/>
                  <a:pt x="2483" y="6330"/>
                </a:cubicBezTo>
                <a:lnTo>
                  <a:pt x="5858" y="6330"/>
                </a:lnTo>
                <a:close/>
                <a:moveTo>
                  <a:pt x="4756" y="7602"/>
                </a:moveTo>
                <a:lnTo>
                  <a:pt x="2715" y="7602"/>
                </a:lnTo>
                <a:cubicBezTo>
                  <a:pt x="2536" y="7602"/>
                  <a:pt x="2375" y="7754"/>
                  <a:pt x="2294" y="7999"/>
                </a:cubicBezTo>
                <a:lnTo>
                  <a:pt x="1117" y="11679"/>
                </a:lnTo>
                <a:cubicBezTo>
                  <a:pt x="1047" y="11874"/>
                  <a:pt x="1150" y="12119"/>
                  <a:pt x="1301" y="12119"/>
                </a:cubicBezTo>
                <a:lnTo>
                  <a:pt x="2040" y="12119"/>
                </a:lnTo>
                <a:cubicBezTo>
                  <a:pt x="2261" y="12119"/>
                  <a:pt x="2337" y="11947"/>
                  <a:pt x="2472" y="11686"/>
                </a:cubicBezTo>
                <a:cubicBezTo>
                  <a:pt x="2612" y="11426"/>
                  <a:pt x="3018" y="10580"/>
                  <a:pt x="3433" y="10580"/>
                </a:cubicBezTo>
                <a:lnTo>
                  <a:pt x="4771" y="10580"/>
                </a:lnTo>
                <a:cubicBezTo>
                  <a:pt x="4917" y="10580"/>
                  <a:pt x="5036" y="10400"/>
                  <a:pt x="5036" y="10181"/>
                </a:cubicBezTo>
                <a:lnTo>
                  <a:pt x="5036" y="8024"/>
                </a:lnTo>
                <a:cubicBezTo>
                  <a:pt x="5036" y="7788"/>
                  <a:pt x="4913" y="7602"/>
                  <a:pt x="4756" y="7602"/>
                </a:cubicBezTo>
                <a:close/>
                <a:moveTo>
                  <a:pt x="16540" y="15674"/>
                </a:moveTo>
                <a:cubicBezTo>
                  <a:pt x="17626" y="15674"/>
                  <a:pt x="18506" y="17001"/>
                  <a:pt x="18506" y="18637"/>
                </a:cubicBezTo>
                <a:cubicBezTo>
                  <a:pt x="18506" y="20273"/>
                  <a:pt x="17626" y="21600"/>
                  <a:pt x="16540" y="21600"/>
                </a:cubicBezTo>
                <a:cubicBezTo>
                  <a:pt x="15455" y="21600"/>
                  <a:pt x="14577" y="20273"/>
                  <a:pt x="14577" y="18637"/>
                </a:cubicBezTo>
                <a:cubicBezTo>
                  <a:pt x="14577" y="17001"/>
                  <a:pt x="15455" y="15674"/>
                  <a:pt x="16540" y="15674"/>
                </a:cubicBezTo>
                <a:close/>
                <a:moveTo>
                  <a:pt x="3055" y="15674"/>
                </a:moveTo>
                <a:cubicBezTo>
                  <a:pt x="4141" y="15674"/>
                  <a:pt x="5021" y="17001"/>
                  <a:pt x="5021" y="18637"/>
                </a:cubicBezTo>
                <a:cubicBezTo>
                  <a:pt x="5021" y="20273"/>
                  <a:pt x="4141" y="21600"/>
                  <a:pt x="3055" y="21600"/>
                </a:cubicBezTo>
                <a:cubicBezTo>
                  <a:pt x="1970" y="21600"/>
                  <a:pt x="1090" y="20273"/>
                  <a:pt x="1090" y="18637"/>
                </a:cubicBezTo>
                <a:cubicBezTo>
                  <a:pt x="1090" y="17001"/>
                  <a:pt x="1970" y="15674"/>
                  <a:pt x="3055" y="15674"/>
                </a:cubicBezTo>
                <a:close/>
                <a:moveTo>
                  <a:pt x="19516" y="15885"/>
                </a:moveTo>
                <a:lnTo>
                  <a:pt x="19829" y="18848"/>
                </a:lnTo>
                <a:lnTo>
                  <a:pt x="19996" y="20402"/>
                </a:lnTo>
                <a:lnTo>
                  <a:pt x="19144" y="20402"/>
                </a:lnTo>
                <a:lnTo>
                  <a:pt x="18884" y="17968"/>
                </a:lnTo>
                <a:cubicBezTo>
                  <a:pt x="18781" y="17114"/>
                  <a:pt x="18485" y="16398"/>
                  <a:pt x="18086" y="15885"/>
                </a:cubicBezTo>
                <a:lnTo>
                  <a:pt x="18641" y="15885"/>
                </a:lnTo>
                <a:lnTo>
                  <a:pt x="19516" y="15885"/>
                </a:lnTo>
                <a:close/>
                <a:moveTo>
                  <a:pt x="14997" y="15885"/>
                </a:moveTo>
                <a:cubicBezTo>
                  <a:pt x="14478" y="16544"/>
                  <a:pt x="14161" y="17521"/>
                  <a:pt x="14150" y="18571"/>
                </a:cubicBezTo>
                <a:lnTo>
                  <a:pt x="6290" y="18571"/>
                </a:lnTo>
                <a:lnTo>
                  <a:pt x="6290" y="15885"/>
                </a:lnTo>
                <a:lnTo>
                  <a:pt x="14997" y="15885"/>
                </a:lnTo>
                <a:close/>
                <a:moveTo>
                  <a:pt x="16540" y="17236"/>
                </a:moveTo>
                <a:cubicBezTo>
                  <a:pt x="16027" y="17236"/>
                  <a:pt x="15618" y="17856"/>
                  <a:pt x="15618" y="18629"/>
                </a:cubicBezTo>
                <a:cubicBezTo>
                  <a:pt x="15618" y="19403"/>
                  <a:pt x="16027" y="20021"/>
                  <a:pt x="16540" y="20021"/>
                </a:cubicBezTo>
                <a:cubicBezTo>
                  <a:pt x="17048" y="20021"/>
                  <a:pt x="17465" y="19403"/>
                  <a:pt x="17465" y="18629"/>
                </a:cubicBezTo>
                <a:cubicBezTo>
                  <a:pt x="17465" y="17856"/>
                  <a:pt x="17053" y="17236"/>
                  <a:pt x="16540" y="17236"/>
                </a:cubicBezTo>
                <a:close/>
                <a:moveTo>
                  <a:pt x="3055" y="17236"/>
                </a:moveTo>
                <a:cubicBezTo>
                  <a:pt x="2542" y="17236"/>
                  <a:pt x="2133" y="17856"/>
                  <a:pt x="2133" y="18629"/>
                </a:cubicBezTo>
                <a:cubicBezTo>
                  <a:pt x="2133" y="19403"/>
                  <a:pt x="2542" y="20021"/>
                  <a:pt x="3055" y="20021"/>
                </a:cubicBezTo>
                <a:cubicBezTo>
                  <a:pt x="3563" y="20021"/>
                  <a:pt x="3978" y="19403"/>
                  <a:pt x="3978" y="18629"/>
                </a:cubicBezTo>
                <a:cubicBezTo>
                  <a:pt x="3978" y="17856"/>
                  <a:pt x="3568" y="17236"/>
                  <a:pt x="3055" y="17236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63" name="Box Truck"/>
          <p:cNvSpPr/>
          <p:nvPr/>
        </p:nvSpPr>
        <p:spPr>
          <a:xfrm rot="20295833">
            <a:off x="3317606" y="4975983"/>
            <a:ext cx="294829" cy="195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194"/>
                </a:lnTo>
                <a:lnTo>
                  <a:pt x="15310" y="15194"/>
                </a:lnTo>
                <a:lnTo>
                  <a:pt x="15310" y="1935"/>
                </a:lnTo>
                <a:cubicBezTo>
                  <a:pt x="15310" y="869"/>
                  <a:pt x="14734" y="0"/>
                  <a:pt x="14027" y="0"/>
                </a:cubicBezTo>
                <a:lnTo>
                  <a:pt x="0" y="0"/>
                </a:lnTo>
                <a:close/>
                <a:moveTo>
                  <a:pt x="15742" y="6330"/>
                </a:moveTo>
                <a:lnTo>
                  <a:pt x="15742" y="17805"/>
                </a:lnTo>
                <a:lnTo>
                  <a:pt x="16223" y="17805"/>
                </a:lnTo>
                <a:cubicBezTo>
                  <a:pt x="16472" y="16218"/>
                  <a:pt x="17416" y="15031"/>
                  <a:pt x="18550" y="15031"/>
                </a:cubicBezTo>
                <a:cubicBezTo>
                  <a:pt x="19683" y="15031"/>
                  <a:pt x="20624" y="16210"/>
                  <a:pt x="20878" y="17805"/>
                </a:cubicBezTo>
                <a:lnTo>
                  <a:pt x="21126" y="17805"/>
                </a:lnTo>
                <a:cubicBezTo>
                  <a:pt x="21385" y="17805"/>
                  <a:pt x="21600" y="17490"/>
                  <a:pt x="21600" y="17091"/>
                </a:cubicBezTo>
                <a:lnTo>
                  <a:pt x="21600" y="12704"/>
                </a:lnTo>
                <a:cubicBezTo>
                  <a:pt x="21595" y="12476"/>
                  <a:pt x="21563" y="12249"/>
                  <a:pt x="21499" y="12037"/>
                </a:cubicBezTo>
                <a:lnTo>
                  <a:pt x="19953" y="7129"/>
                </a:lnTo>
                <a:cubicBezTo>
                  <a:pt x="19802" y="6640"/>
                  <a:pt x="19473" y="6330"/>
                  <a:pt x="19117" y="6330"/>
                </a:cubicBezTo>
                <a:lnTo>
                  <a:pt x="15742" y="6330"/>
                </a:lnTo>
                <a:close/>
                <a:moveTo>
                  <a:pt x="16844" y="7602"/>
                </a:moveTo>
                <a:lnTo>
                  <a:pt x="18885" y="7602"/>
                </a:lnTo>
                <a:cubicBezTo>
                  <a:pt x="19064" y="7602"/>
                  <a:pt x="19225" y="7754"/>
                  <a:pt x="19306" y="7999"/>
                </a:cubicBezTo>
                <a:lnTo>
                  <a:pt x="20483" y="11679"/>
                </a:lnTo>
                <a:cubicBezTo>
                  <a:pt x="20553" y="11874"/>
                  <a:pt x="20450" y="12119"/>
                  <a:pt x="20299" y="12119"/>
                </a:cubicBezTo>
                <a:lnTo>
                  <a:pt x="19560" y="12119"/>
                </a:lnTo>
                <a:cubicBezTo>
                  <a:pt x="19339" y="12119"/>
                  <a:pt x="19263" y="11947"/>
                  <a:pt x="19128" y="11686"/>
                </a:cubicBezTo>
                <a:cubicBezTo>
                  <a:pt x="18988" y="11426"/>
                  <a:pt x="18582" y="10580"/>
                  <a:pt x="18167" y="10580"/>
                </a:cubicBezTo>
                <a:lnTo>
                  <a:pt x="16829" y="10580"/>
                </a:lnTo>
                <a:cubicBezTo>
                  <a:pt x="16683" y="10580"/>
                  <a:pt x="16564" y="10400"/>
                  <a:pt x="16564" y="10181"/>
                </a:cubicBezTo>
                <a:lnTo>
                  <a:pt x="16564" y="8024"/>
                </a:lnTo>
                <a:cubicBezTo>
                  <a:pt x="16564" y="7788"/>
                  <a:pt x="16687" y="7602"/>
                  <a:pt x="16844" y="7602"/>
                </a:cubicBezTo>
                <a:close/>
                <a:moveTo>
                  <a:pt x="5060" y="15674"/>
                </a:moveTo>
                <a:cubicBezTo>
                  <a:pt x="3974" y="15674"/>
                  <a:pt x="3094" y="17001"/>
                  <a:pt x="3094" y="18637"/>
                </a:cubicBezTo>
                <a:cubicBezTo>
                  <a:pt x="3094" y="20273"/>
                  <a:pt x="3974" y="21600"/>
                  <a:pt x="5060" y="21600"/>
                </a:cubicBezTo>
                <a:cubicBezTo>
                  <a:pt x="6145" y="21600"/>
                  <a:pt x="7023" y="20273"/>
                  <a:pt x="7023" y="18637"/>
                </a:cubicBezTo>
                <a:cubicBezTo>
                  <a:pt x="7023" y="17001"/>
                  <a:pt x="6145" y="15674"/>
                  <a:pt x="5060" y="15674"/>
                </a:cubicBezTo>
                <a:close/>
                <a:moveTo>
                  <a:pt x="18545" y="15674"/>
                </a:moveTo>
                <a:cubicBezTo>
                  <a:pt x="17459" y="15674"/>
                  <a:pt x="16579" y="17001"/>
                  <a:pt x="16579" y="18637"/>
                </a:cubicBezTo>
                <a:cubicBezTo>
                  <a:pt x="16579" y="20273"/>
                  <a:pt x="17459" y="21600"/>
                  <a:pt x="18545" y="21600"/>
                </a:cubicBezTo>
                <a:cubicBezTo>
                  <a:pt x="19630" y="21600"/>
                  <a:pt x="20510" y="20273"/>
                  <a:pt x="20510" y="18637"/>
                </a:cubicBezTo>
                <a:cubicBezTo>
                  <a:pt x="20510" y="17001"/>
                  <a:pt x="19630" y="15674"/>
                  <a:pt x="18545" y="15674"/>
                </a:cubicBezTo>
                <a:close/>
                <a:moveTo>
                  <a:pt x="2084" y="15885"/>
                </a:moveTo>
                <a:lnTo>
                  <a:pt x="1771" y="18848"/>
                </a:lnTo>
                <a:lnTo>
                  <a:pt x="1604" y="20402"/>
                </a:lnTo>
                <a:lnTo>
                  <a:pt x="2456" y="20402"/>
                </a:lnTo>
                <a:lnTo>
                  <a:pt x="2716" y="17968"/>
                </a:lnTo>
                <a:cubicBezTo>
                  <a:pt x="2819" y="17114"/>
                  <a:pt x="3115" y="16398"/>
                  <a:pt x="3514" y="15885"/>
                </a:cubicBezTo>
                <a:lnTo>
                  <a:pt x="2959" y="15885"/>
                </a:lnTo>
                <a:lnTo>
                  <a:pt x="2084" y="15885"/>
                </a:lnTo>
                <a:close/>
                <a:moveTo>
                  <a:pt x="6603" y="15885"/>
                </a:moveTo>
                <a:cubicBezTo>
                  <a:pt x="7122" y="16544"/>
                  <a:pt x="7439" y="17521"/>
                  <a:pt x="7450" y="18571"/>
                </a:cubicBezTo>
                <a:lnTo>
                  <a:pt x="15310" y="18571"/>
                </a:lnTo>
                <a:lnTo>
                  <a:pt x="15310" y="15885"/>
                </a:lnTo>
                <a:lnTo>
                  <a:pt x="6603" y="15885"/>
                </a:lnTo>
                <a:close/>
                <a:moveTo>
                  <a:pt x="5060" y="17236"/>
                </a:moveTo>
                <a:cubicBezTo>
                  <a:pt x="5573" y="17236"/>
                  <a:pt x="5982" y="17856"/>
                  <a:pt x="5982" y="18629"/>
                </a:cubicBezTo>
                <a:cubicBezTo>
                  <a:pt x="5982" y="19403"/>
                  <a:pt x="5573" y="20021"/>
                  <a:pt x="5060" y="20021"/>
                </a:cubicBezTo>
                <a:cubicBezTo>
                  <a:pt x="4552" y="20021"/>
                  <a:pt x="4135" y="19403"/>
                  <a:pt x="4135" y="18629"/>
                </a:cubicBezTo>
                <a:cubicBezTo>
                  <a:pt x="4135" y="17856"/>
                  <a:pt x="4547" y="17236"/>
                  <a:pt x="5060" y="17236"/>
                </a:cubicBezTo>
                <a:close/>
                <a:moveTo>
                  <a:pt x="18545" y="17236"/>
                </a:moveTo>
                <a:cubicBezTo>
                  <a:pt x="19058" y="17236"/>
                  <a:pt x="19467" y="17856"/>
                  <a:pt x="19467" y="18629"/>
                </a:cubicBezTo>
                <a:cubicBezTo>
                  <a:pt x="19467" y="19403"/>
                  <a:pt x="19058" y="20021"/>
                  <a:pt x="18545" y="20021"/>
                </a:cubicBezTo>
                <a:cubicBezTo>
                  <a:pt x="18037" y="20021"/>
                  <a:pt x="17622" y="19403"/>
                  <a:pt x="17622" y="18629"/>
                </a:cubicBezTo>
                <a:cubicBezTo>
                  <a:pt x="17622" y="17856"/>
                  <a:pt x="18032" y="17236"/>
                  <a:pt x="18545" y="17236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64" name="Box Truck"/>
          <p:cNvSpPr/>
          <p:nvPr/>
        </p:nvSpPr>
        <p:spPr>
          <a:xfrm rot="4088518">
            <a:off x="5145597" y="4869152"/>
            <a:ext cx="294829" cy="195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194"/>
                </a:lnTo>
                <a:lnTo>
                  <a:pt x="15310" y="15194"/>
                </a:lnTo>
                <a:lnTo>
                  <a:pt x="15310" y="1935"/>
                </a:lnTo>
                <a:cubicBezTo>
                  <a:pt x="15310" y="869"/>
                  <a:pt x="14734" y="0"/>
                  <a:pt x="14027" y="0"/>
                </a:cubicBezTo>
                <a:lnTo>
                  <a:pt x="0" y="0"/>
                </a:lnTo>
                <a:close/>
                <a:moveTo>
                  <a:pt x="15742" y="6330"/>
                </a:moveTo>
                <a:lnTo>
                  <a:pt x="15742" y="17805"/>
                </a:lnTo>
                <a:lnTo>
                  <a:pt x="16223" y="17805"/>
                </a:lnTo>
                <a:cubicBezTo>
                  <a:pt x="16472" y="16218"/>
                  <a:pt x="17416" y="15031"/>
                  <a:pt x="18550" y="15031"/>
                </a:cubicBezTo>
                <a:cubicBezTo>
                  <a:pt x="19683" y="15031"/>
                  <a:pt x="20624" y="16210"/>
                  <a:pt x="20878" y="17805"/>
                </a:cubicBezTo>
                <a:lnTo>
                  <a:pt x="21126" y="17805"/>
                </a:lnTo>
                <a:cubicBezTo>
                  <a:pt x="21385" y="17805"/>
                  <a:pt x="21600" y="17490"/>
                  <a:pt x="21600" y="17091"/>
                </a:cubicBezTo>
                <a:lnTo>
                  <a:pt x="21600" y="12704"/>
                </a:lnTo>
                <a:cubicBezTo>
                  <a:pt x="21595" y="12476"/>
                  <a:pt x="21563" y="12249"/>
                  <a:pt x="21499" y="12037"/>
                </a:cubicBezTo>
                <a:lnTo>
                  <a:pt x="19953" y="7129"/>
                </a:lnTo>
                <a:cubicBezTo>
                  <a:pt x="19802" y="6640"/>
                  <a:pt x="19473" y="6330"/>
                  <a:pt x="19117" y="6330"/>
                </a:cubicBezTo>
                <a:lnTo>
                  <a:pt x="15742" y="6330"/>
                </a:lnTo>
                <a:close/>
                <a:moveTo>
                  <a:pt x="16844" y="7602"/>
                </a:moveTo>
                <a:lnTo>
                  <a:pt x="18885" y="7602"/>
                </a:lnTo>
                <a:cubicBezTo>
                  <a:pt x="19064" y="7602"/>
                  <a:pt x="19225" y="7754"/>
                  <a:pt x="19306" y="7999"/>
                </a:cubicBezTo>
                <a:lnTo>
                  <a:pt x="20483" y="11679"/>
                </a:lnTo>
                <a:cubicBezTo>
                  <a:pt x="20553" y="11874"/>
                  <a:pt x="20450" y="12119"/>
                  <a:pt x="20299" y="12119"/>
                </a:cubicBezTo>
                <a:lnTo>
                  <a:pt x="19560" y="12119"/>
                </a:lnTo>
                <a:cubicBezTo>
                  <a:pt x="19339" y="12119"/>
                  <a:pt x="19263" y="11947"/>
                  <a:pt x="19128" y="11686"/>
                </a:cubicBezTo>
                <a:cubicBezTo>
                  <a:pt x="18988" y="11426"/>
                  <a:pt x="18582" y="10580"/>
                  <a:pt x="18167" y="10580"/>
                </a:cubicBezTo>
                <a:lnTo>
                  <a:pt x="16829" y="10580"/>
                </a:lnTo>
                <a:cubicBezTo>
                  <a:pt x="16683" y="10580"/>
                  <a:pt x="16564" y="10400"/>
                  <a:pt x="16564" y="10181"/>
                </a:cubicBezTo>
                <a:lnTo>
                  <a:pt x="16564" y="8024"/>
                </a:lnTo>
                <a:cubicBezTo>
                  <a:pt x="16564" y="7788"/>
                  <a:pt x="16687" y="7602"/>
                  <a:pt x="16844" y="7602"/>
                </a:cubicBezTo>
                <a:close/>
                <a:moveTo>
                  <a:pt x="5060" y="15674"/>
                </a:moveTo>
                <a:cubicBezTo>
                  <a:pt x="3974" y="15674"/>
                  <a:pt x="3094" y="17001"/>
                  <a:pt x="3094" y="18637"/>
                </a:cubicBezTo>
                <a:cubicBezTo>
                  <a:pt x="3094" y="20273"/>
                  <a:pt x="3974" y="21600"/>
                  <a:pt x="5060" y="21600"/>
                </a:cubicBezTo>
                <a:cubicBezTo>
                  <a:pt x="6145" y="21600"/>
                  <a:pt x="7023" y="20273"/>
                  <a:pt x="7023" y="18637"/>
                </a:cubicBezTo>
                <a:cubicBezTo>
                  <a:pt x="7023" y="17001"/>
                  <a:pt x="6145" y="15674"/>
                  <a:pt x="5060" y="15674"/>
                </a:cubicBezTo>
                <a:close/>
                <a:moveTo>
                  <a:pt x="18545" y="15674"/>
                </a:moveTo>
                <a:cubicBezTo>
                  <a:pt x="17459" y="15674"/>
                  <a:pt x="16579" y="17001"/>
                  <a:pt x="16579" y="18637"/>
                </a:cubicBezTo>
                <a:cubicBezTo>
                  <a:pt x="16579" y="20273"/>
                  <a:pt x="17459" y="21600"/>
                  <a:pt x="18545" y="21600"/>
                </a:cubicBezTo>
                <a:cubicBezTo>
                  <a:pt x="19630" y="21600"/>
                  <a:pt x="20510" y="20273"/>
                  <a:pt x="20510" y="18637"/>
                </a:cubicBezTo>
                <a:cubicBezTo>
                  <a:pt x="20510" y="17001"/>
                  <a:pt x="19630" y="15674"/>
                  <a:pt x="18545" y="15674"/>
                </a:cubicBezTo>
                <a:close/>
                <a:moveTo>
                  <a:pt x="2084" y="15885"/>
                </a:moveTo>
                <a:lnTo>
                  <a:pt x="1771" y="18848"/>
                </a:lnTo>
                <a:lnTo>
                  <a:pt x="1604" y="20402"/>
                </a:lnTo>
                <a:lnTo>
                  <a:pt x="2456" y="20402"/>
                </a:lnTo>
                <a:lnTo>
                  <a:pt x="2716" y="17968"/>
                </a:lnTo>
                <a:cubicBezTo>
                  <a:pt x="2819" y="17114"/>
                  <a:pt x="3115" y="16398"/>
                  <a:pt x="3514" y="15885"/>
                </a:cubicBezTo>
                <a:lnTo>
                  <a:pt x="2959" y="15885"/>
                </a:lnTo>
                <a:lnTo>
                  <a:pt x="2084" y="15885"/>
                </a:lnTo>
                <a:close/>
                <a:moveTo>
                  <a:pt x="6603" y="15885"/>
                </a:moveTo>
                <a:cubicBezTo>
                  <a:pt x="7122" y="16544"/>
                  <a:pt x="7439" y="17521"/>
                  <a:pt x="7450" y="18571"/>
                </a:cubicBezTo>
                <a:lnTo>
                  <a:pt x="15310" y="18571"/>
                </a:lnTo>
                <a:lnTo>
                  <a:pt x="15310" y="15885"/>
                </a:lnTo>
                <a:lnTo>
                  <a:pt x="6603" y="15885"/>
                </a:lnTo>
                <a:close/>
                <a:moveTo>
                  <a:pt x="5060" y="17236"/>
                </a:moveTo>
                <a:cubicBezTo>
                  <a:pt x="5573" y="17236"/>
                  <a:pt x="5982" y="17856"/>
                  <a:pt x="5982" y="18629"/>
                </a:cubicBezTo>
                <a:cubicBezTo>
                  <a:pt x="5982" y="19403"/>
                  <a:pt x="5573" y="20021"/>
                  <a:pt x="5060" y="20021"/>
                </a:cubicBezTo>
                <a:cubicBezTo>
                  <a:pt x="4552" y="20021"/>
                  <a:pt x="4135" y="19403"/>
                  <a:pt x="4135" y="18629"/>
                </a:cubicBezTo>
                <a:cubicBezTo>
                  <a:pt x="4135" y="17856"/>
                  <a:pt x="4547" y="17236"/>
                  <a:pt x="5060" y="17236"/>
                </a:cubicBezTo>
                <a:close/>
                <a:moveTo>
                  <a:pt x="18545" y="17236"/>
                </a:moveTo>
                <a:cubicBezTo>
                  <a:pt x="19058" y="17236"/>
                  <a:pt x="19467" y="17856"/>
                  <a:pt x="19467" y="18629"/>
                </a:cubicBezTo>
                <a:cubicBezTo>
                  <a:pt x="19467" y="19403"/>
                  <a:pt x="19058" y="20021"/>
                  <a:pt x="18545" y="20021"/>
                </a:cubicBezTo>
                <a:cubicBezTo>
                  <a:pt x="18037" y="20021"/>
                  <a:pt x="17622" y="19403"/>
                  <a:pt x="17622" y="18629"/>
                </a:cubicBezTo>
                <a:cubicBezTo>
                  <a:pt x="17622" y="17856"/>
                  <a:pt x="18032" y="17236"/>
                  <a:pt x="18545" y="17236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65" name="Box Truck"/>
          <p:cNvSpPr/>
          <p:nvPr/>
        </p:nvSpPr>
        <p:spPr>
          <a:xfrm rot="445558">
            <a:off x="8574723" y="5099781"/>
            <a:ext cx="297330" cy="197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5194"/>
                </a:lnTo>
                <a:lnTo>
                  <a:pt x="6290" y="15194"/>
                </a:lnTo>
                <a:lnTo>
                  <a:pt x="6290" y="1935"/>
                </a:lnTo>
                <a:cubicBezTo>
                  <a:pt x="6290" y="869"/>
                  <a:pt x="6866" y="0"/>
                  <a:pt x="7573" y="0"/>
                </a:cubicBezTo>
                <a:lnTo>
                  <a:pt x="21600" y="0"/>
                </a:lnTo>
                <a:close/>
                <a:moveTo>
                  <a:pt x="5858" y="6330"/>
                </a:moveTo>
                <a:lnTo>
                  <a:pt x="5858" y="17805"/>
                </a:lnTo>
                <a:lnTo>
                  <a:pt x="5377" y="17805"/>
                </a:lnTo>
                <a:cubicBezTo>
                  <a:pt x="5128" y="16218"/>
                  <a:pt x="4184" y="15031"/>
                  <a:pt x="3050" y="15031"/>
                </a:cubicBezTo>
                <a:cubicBezTo>
                  <a:pt x="1917" y="15031"/>
                  <a:pt x="976" y="16210"/>
                  <a:pt x="722" y="17805"/>
                </a:cubicBezTo>
                <a:lnTo>
                  <a:pt x="474" y="17805"/>
                </a:lnTo>
                <a:cubicBezTo>
                  <a:pt x="215" y="17805"/>
                  <a:pt x="0" y="17490"/>
                  <a:pt x="0" y="17091"/>
                </a:cubicBezTo>
                <a:lnTo>
                  <a:pt x="0" y="12704"/>
                </a:lnTo>
                <a:cubicBezTo>
                  <a:pt x="5" y="12476"/>
                  <a:pt x="37" y="12249"/>
                  <a:pt x="101" y="12037"/>
                </a:cubicBezTo>
                <a:lnTo>
                  <a:pt x="1647" y="7129"/>
                </a:lnTo>
                <a:cubicBezTo>
                  <a:pt x="1798" y="6640"/>
                  <a:pt x="2127" y="6330"/>
                  <a:pt x="2483" y="6330"/>
                </a:cubicBezTo>
                <a:lnTo>
                  <a:pt x="5858" y="6330"/>
                </a:lnTo>
                <a:close/>
                <a:moveTo>
                  <a:pt x="4756" y="7602"/>
                </a:moveTo>
                <a:lnTo>
                  <a:pt x="2715" y="7602"/>
                </a:lnTo>
                <a:cubicBezTo>
                  <a:pt x="2536" y="7602"/>
                  <a:pt x="2375" y="7754"/>
                  <a:pt x="2294" y="7999"/>
                </a:cubicBezTo>
                <a:lnTo>
                  <a:pt x="1117" y="11679"/>
                </a:lnTo>
                <a:cubicBezTo>
                  <a:pt x="1047" y="11874"/>
                  <a:pt x="1150" y="12119"/>
                  <a:pt x="1301" y="12119"/>
                </a:cubicBezTo>
                <a:lnTo>
                  <a:pt x="2040" y="12119"/>
                </a:lnTo>
                <a:cubicBezTo>
                  <a:pt x="2261" y="12119"/>
                  <a:pt x="2337" y="11947"/>
                  <a:pt x="2472" y="11686"/>
                </a:cubicBezTo>
                <a:cubicBezTo>
                  <a:pt x="2612" y="11426"/>
                  <a:pt x="3018" y="10580"/>
                  <a:pt x="3433" y="10580"/>
                </a:cubicBezTo>
                <a:lnTo>
                  <a:pt x="4771" y="10580"/>
                </a:lnTo>
                <a:cubicBezTo>
                  <a:pt x="4917" y="10580"/>
                  <a:pt x="5036" y="10400"/>
                  <a:pt x="5036" y="10181"/>
                </a:cubicBezTo>
                <a:lnTo>
                  <a:pt x="5036" y="8024"/>
                </a:lnTo>
                <a:cubicBezTo>
                  <a:pt x="5036" y="7788"/>
                  <a:pt x="4913" y="7602"/>
                  <a:pt x="4756" y="7602"/>
                </a:cubicBezTo>
                <a:close/>
                <a:moveTo>
                  <a:pt x="16540" y="15674"/>
                </a:moveTo>
                <a:cubicBezTo>
                  <a:pt x="17626" y="15674"/>
                  <a:pt x="18506" y="17001"/>
                  <a:pt x="18506" y="18637"/>
                </a:cubicBezTo>
                <a:cubicBezTo>
                  <a:pt x="18506" y="20273"/>
                  <a:pt x="17626" y="21600"/>
                  <a:pt x="16540" y="21600"/>
                </a:cubicBezTo>
                <a:cubicBezTo>
                  <a:pt x="15455" y="21600"/>
                  <a:pt x="14577" y="20273"/>
                  <a:pt x="14577" y="18637"/>
                </a:cubicBezTo>
                <a:cubicBezTo>
                  <a:pt x="14577" y="17001"/>
                  <a:pt x="15455" y="15674"/>
                  <a:pt x="16540" y="15674"/>
                </a:cubicBezTo>
                <a:close/>
                <a:moveTo>
                  <a:pt x="3055" y="15674"/>
                </a:moveTo>
                <a:cubicBezTo>
                  <a:pt x="4141" y="15674"/>
                  <a:pt x="5021" y="17001"/>
                  <a:pt x="5021" y="18637"/>
                </a:cubicBezTo>
                <a:cubicBezTo>
                  <a:pt x="5021" y="20273"/>
                  <a:pt x="4141" y="21600"/>
                  <a:pt x="3055" y="21600"/>
                </a:cubicBezTo>
                <a:cubicBezTo>
                  <a:pt x="1970" y="21600"/>
                  <a:pt x="1090" y="20273"/>
                  <a:pt x="1090" y="18637"/>
                </a:cubicBezTo>
                <a:cubicBezTo>
                  <a:pt x="1090" y="17001"/>
                  <a:pt x="1970" y="15674"/>
                  <a:pt x="3055" y="15674"/>
                </a:cubicBezTo>
                <a:close/>
                <a:moveTo>
                  <a:pt x="19516" y="15885"/>
                </a:moveTo>
                <a:lnTo>
                  <a:pt x="19829" y="18848"/>
                </a:lnTo>
                <a:lnTo>
                  <a:pt x="19996" y="20402"/>
                </a:lnTo>
                <a:lnTo>
                  <a:pt x="19144" y="20402"/>
                </a:lnTo>
                <a:lnTo>
                  <a:pt x="18884" y="17968"/>
                </a:lnTo>
                <a:cubicBezTo>
                  <a:pt x="18781" y="17114"/>
                  <a:pt x="18485" y="16398"/>
                  <a:pt x="18086" y="15885"/>
                </a:cubicBezTo>
                <a:lnTo>
                  <a:pt x="18641" y="15885"/>
                </a:lnTo>
                <a:lnTo>
                  <a:pt x="19516" y="15885"/>
                </a:lnTo>
                <a:close/>
                <a:moveTo>
                  <a:pt x="14997" y="15885"/>
                </a:moveTo>
                <a:cubicBezTo>
                  <a:pt x="14478" y="16544"/>
                  <a:pt x="14161" y="17521"/>
                  <a:pt x="14150" y="18571"/>
                </a:cubicBezTo>
                <a:lnTo>
                  <a:pt x="6290" y="18571"/>
                </a:lnTo>
                <a:lnTo>
                  <a:pt x="6290" y="15885"/>
                </a:lnTo>
                <a:lnTo>
                  <a:pt x="14997" y="15885"/>
                </a:lnTo>
                <a:close/>
                <a:moveTo>
                  <a:pt x="16540" y="17236"/>
                </a:moveTo>
                <a:cubicBezTo>
                  <a:pt x="16027" y="17236"/>
                  <a:pt x="15618" y="17856"/>
                  <a:pt x="15618" y="18629"/>
                </a:cubicBezTo>
                <a:cubicBezTo>
                  <a:pt x="15618" y="19403"/>
                  <a:pt x="16027" y="20021"/>
                  <a:pt x="16540" y="20021"/>
                </a:cubicBezTo>
                <a:cubicBezTo>
                  <a:pt x="17048" y="20021"/>
                  <a:pt x="17465" y="19403"/>
                  <a:pt x="17465" y="18629"/>
                </a:cubicBezTo>
                <a:cubicBezTo>
                  <a:pt x="17465" y="17856"/>
                  <a:pt x="17053" y="17236"/>
                  <a:pt x="16540" y="17236"/>
                </a:cubicBezTo>
                <a:close/>
                <a:moveTo>
                  <a:pt x="3055" y="17236"/>
                </a:moveTo>
                <a:cubicBezTo>
                  <a:pt x="2542" y="17236"/>
                  <a:pt x="2133" y="17856"/>
                  <a:pt x="2133" y="18629"/>
                </a:cubicBezTo>
                <a:cubicBezTo>
                  <a:pt x="2133" y="19403"/>
                  <a:pt x="2542" y="20021"/>
                  <a:pt x="3055" y="20021"/>
                </a:cubicBezTo>
                <a:cubicBezTo>
                  <a:pt x="3563" y="20021"/>
                  <a:pt x="3978" y="19403"/>
                  <a:pt x="3978" y="18629"/>
                </a:cubicBezTo>
                <a:cubicBezTo>
                  <a:pt x="3978" y="17856"/>
                  <a:pt x="3568" y="17236"/>
                  <a:pt x="3055" y="17236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66" name="Box Truck"/>
          <p:cNvSpPr/>
          <p:nvPr/>
        </p:nvSpPr>
        <p:spPr>
          <a:xfrm rot="21593196">
            <a:off x="4624547" y="1503509"/>
            <a:ext cx="788897" cy="371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194"/>
                </a:lnTo>
                <a:lnTo>
                  <a:pt x="15310" y="15194"/>
                </a:lnTo>
                <a:lnTo>
                  <a:pt x="15310" y="1935"/>
                </a:lnTo>
                <a:cubicBezTo>
                  <a:pt x="15310" y="869"/>
                  <a:pt x="14734" y="0"/>
                  <a:pt x="14027" y="0"/>
                </a:cubicBezTo>
                <a:lnTo>
                  <a:pt x="0" y="0"/>
                </a:lnTo>
                <a:close/>
                <a:moveTo>
                  <a:pt x="15742" y="6330"/>
                </a:moveTo>
                <a:lnTo>
                  <a:pt x="15742" y="17805"/>
                </a:lnTo>
                <a:lnTo>
                  <a:pt x="16223" y="17805"/>
                </a:lnTo>
                <a:cubicBezTo>
                  <a:pt x="16472" y="16218"/>
                  <a:pt x="17416" y="15031"/>
                  <a:pt x="18550" y="15031"/>
                </a:cubicBezTo>
                <a:cubicBezTo>
                  <a:pt x="19683" y="15031"/>
                  <a:pt x="20624" y="16210"/>
                  <a:pt x="20878" y="17805"/>
                </a:cubicBezTo>
                <a:lnTo>
                  <a:pt x="21126" y="17805"/>
                </a:lnTo>
                <a:cubicBezTo>
                  <a:pt x="21385" y="17805"/>
                  <a:pt x="21600" y="17490"/>
                  <a:pt x="21600" y="17091"/>
                </a:cubicBezTo>
                <a:lnTo>
                  <a:pt x="21600" y="12704"/>
                </a:lnTo>
                <a:cubicBezTo>
                  <a:pt x="21595" y="12476"/>
                  <a:pt x="21563" y="12249"/>
                  <a:pt x="21499" y="12037"/>
                </a:cubicBezTo>
                <a:lnTo>
                  <a:pt x="19953" y="7129"/>
                </a:lnTo>
                <a:cubicBezTo>
                  <a:pt x="19802" y="6640"/>
                  <a:pt x="19473" y="6330"/>
                  <a:pt x="19117" y="6330"/>
                </a:cubicBezTo>
                <a:lnTo>
                  <a:pt x="15742" y="6330"/>
                </a:lnTo>
                <a:close/>
                <a:moveTo>
                  <a:pt x="16844" y="7602"/>
                </a:moveTo>
                <a:lnTo>
                  <a:pt x="18885" y="7602"/>
                </a:lnTo>
                <a:cubicBezTo>
                  <a:pt x="19064" y="7602"/>
                  <a:pt x="19225" y="7754"/>
                  <a:pt x="19306" y="7999"/>
                </a:cubicBezTo>
                <a:lnTo>
                  <a:pt x="20483" y="11679"/>
                </a:lnTo>
                <a:cubicBezTo>
                  <a:pt x="20553" y="11874"/>
                  <a:pt x="20450" y="12119"/>
                  <a:pt x="20299" y="12119"/>
                </a:cubicBezTo>
                <a:lnTo>
                  <a:pt x="19560" y="12119"/>
                </a:lnTo>
                <a:cubicBezTo>
                  <a:pt x="19339" y="12119"/>
                  <a:pt x="19263" y="11947"/>
                  <a:pt x="19128" y="11686"/>
                </a:cubicBezTo>
                <a:cubicBezTo>
                  <a:pt x="18988" y="11426"/>
                  <a:pt x="18582" y="10580"/>
                  <a:pt x="18167" y="10580"/>
                </a:cubicBezTo>
                <a:lnTo>
                  <a:pt x="16829" y="10580"/>
                </a:lnTo>
                <a:cubicBezTo>
                  <a:pt x="16683" y="10580"/>
                  <a:pt x="16564" y="10400"/>
                  <a:pt x="16564" y="10181"/>
                </a:cubicBezTo>
                <a:lnTo>
                  <a:pt x="16564" y="8024"/>
                </a:lnTo>
                <a:cubicBezTo>
                  <a:pt x="16564" y="7788"/>
                  <a:pt x="16687" y="7602"/>
                  <a:pt x="16844" y="7602"/>
                </a:cubicBezTo>
                <a:close/>
                <a:moveTo>
                  <a:pt x="5060" y="15674"/>
                </a:moveTo>
                <a:cubicBezTo>
                  <a:pt x="3974" y="15674"/>
                  <a:pt x="3094" y="17001"/>
                  <a:pt x="3094" y="18637"/>
                </a:cubicBezTo>
                <a:cubicBezTo>
                  <a:pt x="3094" y="20273"/>
                  <a:pt x="3974" y="21600"/>
                  <a:pt x="5060" y="21600"/>
                </a:cubicBezTo>
                <a:cubicBezTo>
                  <a:pt x="6145" y="21600"/>
                  <a:pt x="7023" y="20273"/>
                  <a:pt x="7023" y="18637"/>
                </a:cubicBezTo>
                <a:cubicBezTo>
                  <a:pt x="7023" y="17001"/>
                  <a:pt x="6145" y="15674"/>
                  <a:pt x="5060" y="15674"/>
                </a:cubicBezTo>
                <a:close/>
                <a:moveTo>
                  <a:pt x="18545" y="15674"/>
                </a:moveTo>
                <a:cubicBezTo>
                  <a:pt x="17459" y="15674"/>
                  <a:pt x="16579" y="17001"/>
                  <a:pt x="16579" y="18637"/>
                </a:cubicBezTo>
                <a:cubicBezTo>
                  <a:pt x="16579" y="20273"/>
                  <a:pt x="17459" y="21600"/>
                  <a:pt x="18545" y="21600"/>
                </a:cubicBezTo>
                <a:cubicBezTo>
                  <a:pt x="19630" y="21600"/>
                  <a:pt x="20510" y="20273"/>
                  <a:pt x="20510" y="18637"/>
                </a:cubicBezTo>
                <a:cubicBezTo>
                  <a:pt x="20510" y="17001"/>
                  <a:pt x="19630" y="15674"/>
                  <a:pt x="18545" y="15674"/>
                </a:cubicBezTo>
                <a:close/>
                <a:moveTo>
                  <a:pt x="2084" y="15885"/>
                </a:moveTo>
                <a:lnTo>
                  <a:pt x="1771" y="18848"/>
                </a:lnTo>
                <a:lnTo>
                  <a:pt x="1604" y="20402"/>
                </a:lnTo>
                <a:lnTo>
                  <a:pt x="2456" y="20402"/>
                </a:lnTo>
                <a:lnTo>
                  <a:pt x="2716" y="17968"/>
                </a:lnTo>
                <a:cubicBezTo>
                  <a:pt x="2819" y="17114"/>
                  <a:pt x="3115" y="16398"/>
                  <a:pt x="3514" y="15885"/>
                </a:cubicBezTo>
                <a:lnTo>
                  <a:pt x="2959" y="15885"/>
                </a:lnTo>
                <a:lnTo>
                  <a:pt x="2084" y="15885"/>
                </a:lnTo>
                <a:close/>
                <a:moveTo>
                  <a:pt x="6603" y="15885"/>
                </a:moveTo>
                <a:cubicBezTo>
                  <a:pt x="7122" y="16544"/>
                  <a:pt x="7439" y="17521"/>
                  <a:pt x="7450" y="18571"/>
                </a:cubicBezTo>
                <a:lnTo>
                  <a:pt x="15310" y="18571"/>
                </a:lnTo>
                <a:lnTo>
                  <a:pt x="15310" y="15885"/>
                </a:lnTo>
                <a:lnTo>
                  <a:pt x="6603" y="15885"/>
                </a:lnTo>
                <a:close/>
                <a:moveTo>
                  <a:pt x="5060" y="17236"/>
                </a:moveTo>
                <a:cubicBezTo>
                  <a:pt x="5573" y="17236"/>
                  <a:pt x="5982" y="17856"/>
                  <a:pt x="5982" y="18629"/>
                </a:cubicBezTo>
                <a:cubicBezTo>
                  <a:pt x="5982" y="19403"/>
                  <a:pt x="5573" y="20021"/>
                  <a:pt x="5060" y="20021"/>
                </a:cubicBezTo>
                <a:cubicBezTo>
                  <a:pt x="4552" y="20021"/>
                  <a:pt x="4135" y="19403"/>
                  <a:pt x="4135" y="18629"/>
                </a:cubicBezTo>
                <a:cubicBezTo>
                  <a:pt x="4135" y="17856"/>
                  <a:pt x="4547" y="17236"/>
                  <a:pt x="5060" y="17236"/>
                </a:cubicBezTo>
                <a:close/>
                <a:moveTo>
                  <a:pt x="18545" y="17236"/>
                </a:moveTo>
                <a:cubicBezTo>
                  <a:pt x="19058" y="17236"/>
                  <a:pt x="19467" y="17856"/>
                  <a:pt x="19467" y="18629"/>
                </a:cubicBezTo>
                <a:cubicBezTo>
                  <a:pt x="19467" y="19403"/>
                  <a:pt x="19058" y="20021"/>
                  <a:pt x="18545" y="20021"/>
                </a:cubicBezTo>
                <a:cubicBezTo>
                  <a:pt x="18037" y="20021"/>
                  <a:pt x="17622" y="19403"/>
                  <a:pt x="17622" y="18629"/>
                </a:cubicBezTo>
                <a:cubicBezTo>
                  <a:pt x="17622" y="17856"/>
                  <a:pt x="18032" y="17236"/>
                  <a:pt x="18545" y="17236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67" name="Pickup trucks"/>
          <p:cNvSpPr txBox="1"/>
          <p:nvPr/>
        </p:nvSpPr>
        <p:spPr>
          <a:xfrm>
            <a:off x="5504509" y="1492196"/>
            <a:ext cx="1660712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sz="1969" dirty="0"/>
              <a:t>Pickup trucks</a:t>
            </a:r>
          </a:p>
        </p:txBody>
      </p:sp>
      <p:sp>
        <p:nvSpPr>
          <p:cNvPr id="268" name="Hotel"/>
          <p:cNvSpPr/>
          <p:nvPr/>
        </p:nvSpPr>
        <p:spPr>
          <a:xfrm>
            <a:off x="7831297" y="1481575"/>
            <a:ext cx="325429" cy="393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69" name="Hotel"/>
          <p:cNvSpPr/>
          <p:nvPr/>
        </p:nvSpPr>
        <p:spPr>
          <a:xfrm>
            <a:off x="4479022" y="6061413"/>
            <a:ext cx="325428" cy="393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70" name="Clothes Bank"/>
          <p:cNvSpPr txBox="1"/>
          <p:nvPr/>
        </p:nvSpPr>
        <p:spPr>
          <a:xfrm>
            <a:off x="8298007" y="1504020"/>
            <a:ext cx="1662315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sz="1969" dirty="0"/>
              <a:t>Clothes Bank</a:t>
            </a:r>
          </a:p>
        </p:txBody>
      </p:sp>
      <p:sp>
        <p:nvSpPr>
          <p:cNvPr id="272" name="Line"/>
          <p:cNvSpPr/>
          <p:nvPr/>
        </p:nvSpPr>
        <p:spPr>
          <a:xfrm>
            <a:off x="1927608" y="1879789"/>
            <a:ext cx="8336784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7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59295" y="2397963"/>
            <a:ext cx="8915399" cy="1468800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SHARING MOMENTS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3087"/>
            <a:ext cx="1983659" cy="23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6334780"/>
            <a:ext cx="10287000" cy="5232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Moutian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 school, Lahore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2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942" y="516194"/>
            <a:ext cx="9002754" cy="163707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258" y="1682904"/>
            <a:ext cx="11122742" cy="51750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Akhuwat Clothes Bank is an extension of Akhuwat Micro-finance, and applies the same model and philosophy.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Akhuwat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Clothes Bank was established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Clothes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collected from affluent families are repaired, washed/dry-cleaned and packed.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packed clothes are then distributed in the underprivileged communities with due respect and honor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96" y="96238"/>
            <a:ext cx="1350613" cy="15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2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8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7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38" y="0"/>
            <a:ext cx="45291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0638" y="6334780"/>
            <a:ext cx="4529137" cy="5232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Rawalpindi Railway Station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1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5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4250" y="6334780"/>
            <a:ext cx="5143500" cy="5232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Tunsa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Sharif, D.G Khan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02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6334780"/>
            <a:ext cx="10287000" cy="5232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Taluka Village,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Jangh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0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0" y="6334780"/>
            <a:ext cx="10287000" cy="5232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Riawind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Lahore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64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6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646" y="730045"/>
            <a:ext cx="10279626" cy="6127955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VISION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“Working towards a decently dressed Pakistan”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MISSION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 to provide decent clothing as a gift with love, care and dignity to those who are socially, financially marginalized.  </a:t>
            </a: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slogan is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Pakistani deserves to be without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clothes.”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12474"/>
            <a:ext cx="1437968" cy="16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8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0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0" y="6334780"/>
            <a:ext cx="10287000" cy="5232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pharoo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Kasure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88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4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35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5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3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7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3" y="0"/>
            <a:ext cx="1072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4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8" y="0"/>
            <a:ext cx="1104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93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8-11-17 at 12.46.41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1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7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1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6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ow-income…"/>
          <p:cNvSpPr txBox="1">
            <a:spLocks noGrp="1"/>
          </p:cNvSpPr>
          <p:nvPr>
            <p:ph type="body" sz="quarter" idx="1"/>
          </p:nvPr>
        </p:nvSpPr>
        <p:spPr>
          <a:xfrm>
            <a:off x="6483220" y="4666891"/>
            <a:ext cx="4458048" cy="220161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930E07"/>
                </a:solidFill>
              </a:defRPr>
            </a:pP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Low-income</a:t>
            </a:r>
          </a:p>
          <a:p>
            <a:pPr>
              <a:defRPr>
                <a:solidFill>
                  <a:srgbClr val="930E07"/>
                </a:solidFill>
              </a:defRPr>
            </a:pP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In-kind donation = saving</a:t>
            </a:r>
          </a:p>
          <a:p>
            <a:pPr>
              <a:defRPr>
                <a:solidFill>
                  <a:srgbClr val="930E07"/>
                </a:solidFill>
              </a:defRPr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aving 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poverty </a:t>
            </a:r>
            <a:r>
              <a:rPr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alleviation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Lahore Spring Salvage…"/>
          <p:cNvSpPr txBox="1">
            <a:spLocks noGrp="1"/>
          </p:cNvSpPr>
          <p:nvPr>
            <p:ph type="title"/>
          </p:nvPr>
        </p:nvSpPr>
        <p:spPr>
          <a:xfrm>
            <a:off x="1939697" y="265386"/>
            <a:ext cx="8340328" cy="9822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&amp; RE-USE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Problem"/>
          <p:cNvSpPr txBox="1"/>
          <p:nvPr/>
        </p:nvSpPr>
        <p:spPr>
          <a:xfrm>
            <a:off x="2153322" y="1464452"/>
            <a:ext cx="2818071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Clothes 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Poverty"/>
          <p:cNvSpPr txBox="1"/>
          <p:nvPr/>
        </p:nvSpPr>
        <p:spPr>
          <a:xfrm>
            <a:off x="7857582" y="1464452"/>
            <a:ext cx="120233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</a:t>
            </a:r>
          </a:p>
        </p:txBody>
      </p:sp>
      <p:pic>
        <p:nvPicPr>
          <p:cNvPr id="149" name="urbanpoverty.jpg" descr="urbanpovert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7131" y="1947502"/>
            <a:ext cx="3783724" cy="241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2" name="messy-closet-main-1000.jpg" descr="messy-closet-main-10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3490" y="1936991"/>
            <a:ext cx="3810267" cy="2424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36" y="76170"/>
            <a:ext cx="1437968" cy="1689288"/>
          </a:xfrm>
          <a:prstGeom prst="rect">
            <a:avLst/>
          </a:prstGeom>
        </p:spPr>
      </p:pic>
      <p:sp>
        <p:nvSpPr>
          <p:cNvPr id="15" name="Low-income…"/>
          <p:cNvSpPr txBox="1">
            <a:spLocks/>
          </p:cNvSpPr>
          <p:nvPr/>
        </p:nvSpPr>
        <p:spPr>
          <a:xfrm>
            <a:off x="1409545" y="4666891"/>
            <a:ext cx="4458048" cy="220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930E07"/>
                </a:solidFill>
              </a:defRPr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Fashion / Quick Cycle</a:t>
            </a:r>
          </a:p>
          <a:p>
            <a:pPr>
              <a:defRPr>
                <a:solidFill>
                  <a:srgbClr val="930E07"/>
                </a:solidFill>
              </a:defRPr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Discarded Clothes- Landfill</a:t>
            </a:r>
          </a:p>
          <a:p>
            <a:pPr>
              <a:defRPr>
                <a:solidFill>
                  <a:srgbClr val="930E07"/>
                </a:solidFill>
              </a:defRPr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Landfill = Environmental damage </a:t>
            </a:r>
          </a:p>
        </p:txBody>
      </p:sp>
      <p:sp>
        <p:nvSpPr>
          <p:cNvPr id="16" name="Problem"/>
          <p:cNvSpPr txBox="1"/>
          <p:nvPr/>
        </p:nvSpPr>
        <p:spPr>
          <a:xfrm>
            <a:off x="883676" y="961428"/>
            <a:ext cx="2181982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5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38400"/>
            <a:ext cx="8534400" cy="3155950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44023" y="513498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MITHI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SINDH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55231" y="3918155"/>
            <a:ext cx="8915400" cy="37776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8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28800"/>
            <a:ext cx="8255430" cy="449580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600200" y="580103"/>
            <a:ext cx="8517194" cy="768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SHOPPING EXPERIENCE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105100"/>
            <a:ext cx="1437968" cy="16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8733" y="3037992"/>
            <a:ext cx="8915399" cy="14688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67" y="395772"/>
            <a:ext cx="2249130" cy="26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olution"/>
          <p:cNvSpPr txBox="1"/>
          <p:nvPr/>
        </p:nvSpPr>
        <p:spPr>
          <a:xfrm>
            <a:off x="1174645" y="1080624"/>
            <a:ext cx="2279450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Poverty"/>
          <p:cNvSpPr txBox="1"/>
          <p:nvPr/>
        </p:nvSpPr>
        <p:spPr>
          <a:xfrm>
            <a:off x="7852702" y="1702935"/>
            <a:ext cx="130743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</a:t>
            </a:r>
          </a:p>
        </p:txBody>
      </p:sp>
      <p:pic>
        <p:nvPicPr>
          <p:cNvPr id="161" name="urbanpoverty.jpg" descr="urbanpovert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6618" y="2098238"/>
            <a:ext cx="3119304" cy="2371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" name="Waste"/>
          <p:cNvSpPr txBox="1"/>
          <p:nvPr/>
        </p:nvSpPr>
        <p:spPr>
          <a:xfrm>
            <a:off x="2478427" y="1703573"/>
            <a:ext cx="195133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Clothes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" name="messy-closet-main-1000.jpg" descr="messy-closet-main-10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1985" y="2098239"/>
            <a:ext cx="3544221" cy="2371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5" name="Arrow"/>
          <p:cNvSpPr/>
          <p:nvPr/>
        </p:nvSpPr>
        <p:spPr>
          <a:xfrm>
            <a:off x="5448770" y="3046962"/>
            <a:ext cx="1403658" cy="356676"/>
          </a:xfrm>
          <a:prstGeom prst="rightArrow">
            <a:avLst>
              <a:gd name="adj1" fmla="val 32000"/>
              <a:gd name="adj2" fmla="val 78667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7" name="Re-use and Recycle"/>
          <p:cNvSpPr txBox="1"/>
          <p:nvPr/>
        </p:nvSpPr>
        <p:spPr>
          <a:xfrm>
            <a:off x="6663989" y="4622932"/>
            <a:ext cx="4144561" cy="55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noAutofit/>
          </a:bodyPr>
          <a:lstStyle>
            <a:lvl1pPr marL="457200" indent="-457200" algn="l">
              <a:spcBef>
                <a:spcPts val="4200"/>
              </a:spcBef>
              <a:buSzPct val="75000"/>
              <a:buFont typeface="Helvetica Neue"/>
              <a:buChar char="•"/>
              <a:defRPr>
                <a:solidFill>
                  <a:srgbClr val="930E07"/>
                </a:solidFill>
              </a:defRPr>
            </a:lvl1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Re-use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Recycle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03" y="76170"/>
            <a:ext cx="1496601" cy="1689288"/>
          </a:xfrm>
          <a:prstGeom prst="rect">
            <a:avLst/>
          </a:prstGeom>
        </p:spPr>
      </p:pic>
      <p:sp>
        <p:nvSpPr>
          <p:cNvPr id="17" name="Lahore Spring Salvage…"/>
          <p:cNvSpPr txBox="1">
            <a:spLocks noGrp="1"/>
          </p:cNvSpPr>
          <p:nvPr>
            <p:ph type="title"/>
          </p:nvPr>
        </p:nvSpPr>
        <p:spPr>
          <a:xfrm>
            <a:off x="1408386" y="126614"/>
            <a:ext cx="8887536" cy="115935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&amp; RE-USE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-use and Recycle"/>
          <p:cNvSpPr txBox="1"/>
          <p:nvPr/>
        </p:nvSpPr>
        <p:spPr>
          <a:xfrm>
            <a:off x="1707593" y="4610003"/>
            <a:ext cx="4144561" cy="55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noAutofit/>
          </a:bodyPr>
          <a:lstStyle>
            <a:lvl1pPr marL="457200" indent="-457200" algn="l">
              <a:spcBef>
                <a:spcPts val="4200"/>
              </a:spcBef>
              <a:buSzPct val="75000"/>
              <a:buFont typeface="Helvetica Neue"/>
              <a:buChar char="•"/>
              <a:defRPr>
                <a:solidFill>
                  <a:srgbClr val="930E07"/>
                </a:solidFill>
              </a:defRPr>
            </a:lvl1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educe wearables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86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olution"/>
          <p:cNvSpPr txBox="1"/>
          <p:nvPr/>
        </p:nvSpPr>
        <p:spPr>
          <a:xfrm>
            <a:off x="1052362" y="858278"/>
            <a:ext cx="2279450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Poverty"/>
          <p:cNvSpPr txBox="1"/>
          <p:nvPr/>
        </p:nvSpPr>
        <p:spPr>
          <a:xfrm>
            <a:off x="7852702" y="1361301"/>
            <a:ext cx="130743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</a:t>
            </a:r>
          </a:p>
        </p:txBody>
      </p:sp>
      <p:pic>
        <p:nvPicPr>
          <p:cNvPr id="161" name="urbanpoverty.jpg" descr="urbanpovert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6040" y="1777134"/>
            <a:ext cx="2860761" cy="2045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" name="Waste"/>
          <p:cNvSpPr txBox="1"/>
          <p:nvPr/>
        </p:nvSpPr>
        <p:spPr>
          <a:xfrm>
            <a:off x="2849028" y="1490569"/>
            <a:ext cx="131434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</a:p>
        </p:txBody>
      </p:sp>
      <p:pic>
        <p:nvPicPr>
          <p:cNvPr id="164" name="messy-closet-main-1000.jpg" descr="messy-closet-main-10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1984" y="1839704"/>
            <a:ext cx="2963587" cy="198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5" name="Arrow"/>
          <p:cNvSpPr/>
          <p:nvPr/>
        </p:nvSpPr>
        <p:spPr>
          <a:xfrm>
            <a:off x="5448770" y="3046962"/>
            <a:ext cx="1403658" cy="356676"/>
          </a:xfrm>
          <a:prstGeom prst="rightArrow">
            <a:avLst>
              <a:gd name="adj1" fmla="val 32000"/>
              <a:gd name="adj2" fmla="val 78667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03" y="76170"/>
            <a:ext cx="1496601" cy="1689288"/>
          </a:xfrm>
          <a:prstGeom prst="rect">
            <a:avLst/>
          </a:prstGeom>
        </p:spPr>
      </p:pic>
      <p:sp>
        <p:nvSpPr>
          <p:cNvPr id="17" name="Lahore Spring Salvage…"/>
          <p:cNvSpPr txBox="1">
            <a:spLocks noGrp="1"/>
          </p:cNvSpPr>
          <p:nvPr>
            <p:ph type="title"/>
          </p:nvPr>
        </p:nvSpPr>
        <p:spPr>
          <a:xfrm>
            <a:off x="1408386" y="126614"/>
            <a:ext cx="8887536" cy="115935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&amp; RE-USE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"/>
          <p:cNvSpPr/>
          <p:nvPr/>
        </p:nvSpPr>
        <p:spPr>
          <a:xfrm rot="5402032">
            <a:off x="2843511" y="3972498"/>
            <a:ext cx="638173" cy="338051"/>
          </a:xfrm>
          <a:prstGeom prst="rightArrow">
            <a:avLst>
              <a:gd name="adj1" fmla="val 32000"/>
              <a:gd name="adj2" fmla="val 78591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3" name="Group"/>
          <p:cNvGrpSpPr/>
          <p:nvPr/>
        </p:nvGrpSpPr>
        <p:grpSpPr>
          <a:xfrm>
            <a:off x="2549971" y="4460710"/>
            <a:ext cx="1225251" cy="2397290"/>
            <a:chOff x="0" y="0"/>
            <a:chExt cx="1272861" cy="2826768"/>
          </a:xfrm>
        </p:grpSpPr>
        <p:sp>
          <p:nvSpPr>
            <p:cNvPr id="14" name="Hoodie"/>
            <p:cNvSpPr/>
            <p:nvPr/>
          </p:nvSpPr>
          <p:spPr>
            <a:xfrm>
              <a:off x="-1" y="0"/>
              <a:ext cx="1272863" cy="12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extrusionOk="0">
                  <a:moveTo>
                    <a:pt x="8032" y="0"/>
                  </a:moveTo>
                  <a:cubicBezTo>
                    <a:pt x="7880" y="0"/>
                    <a:pt x="7517" y="19"/>
                    <a:pt x="7244" y="241"/>
                  </a:cubicBezTo>
                  <a:cubicBezTo>
                    <a:pt x="6766" y="630"/>
                    <a:pt x="6735" y="994"/>
                    <a:pt x="6735" y="1105"/>
                  </a:cubicBezTo>
                  <a:cubicBezTo>
                    <a:pt x="5862" y="1358"/>
                    <a:pt x="5166" y="1562"/>
                    <a:pt x="4518" y="1766"/>
                  </a:cubicBezTo>
                  <a:cubicBezTo>
                    <a:pt x="3100" y="2222"/>
                    <a:pt x="2566" y="2543"/>
                    <a:pt x="2197" y="3031"/>
                  </a:cubicBezTo>
                  <a:cubicBezTo>
                    <a:pt x="1736" y="3641"/>
                    <a:pt x="821" y="5911"/>
                    <a:pt x="258" y="12944"/>
                  </a:cubicBezTo>
                  <a:cubicBezTo>
                    <a:pt x="-148" y="17959"/>
                    <a:pt x="46" y="20235"/>
                    <a:pt x="46" y="20235"/>
                  </a:cubicBezTo>
                  <a:cubicBezTo>
                    <a:pt x="46" y="20235"/>
                    <a:pt x="41" y="20328"/>
                    <a:pt x="35" y="20414"/>
                  </a:cubicBezTo>
                  <a:cubicBezTo>
                    <a:pt x="10" y="20704"/>
                    <a:pt x="354" y="20729"/>
                    <a:pt x="354" y="20729"/>
                  </a:cubicBezTo>
                  <a:lnTo>
                    <a:pt x="415" y="20729"/>
                  </a:lnTo>
                  <a:lnTo>
                    <a:pt x="409" y="21600"/>
                  </a:lnTo>
                  <a:lnTo>
                    <a:pt x="2161" y="21592"/>
                  </a:lnTo>
                  <a:lnTo>
                    <a:pt x="2331" y="20698"/>
                  </a:lnTo>
                  <a:lnTo>
                    <a:pt x="2458" y="20698"/>
                  </a:lnTo>
                  <a:cubicBezTo>
                    <a:pt x="2458" y="20698"/>
                    <a:pt x="2663" y="20692"/>
                    <a:pt x="2717" y="20594"/>
                  </a:cubicBezTo>
                  <a:cubicBezTo>
                    <a:pt x="2754" y="20532"/>
                    <a:pt x="2773" y="20428"/>
                    <a:pt x="2791" y="20243"/>
                  </a:cubicBezTo>
                  <a:cubicBezTo>
                    <a:pt x="3021" y="18478"/>
                    <a:pt x="4190" y="9359"/>
                    <a:pt x="4226" y="9346"/>
                  </a:cubicBezTo>
                  <a:cubicBezTo>
                    <a:pt x="4226" y="9501"/>
                    <a:pt x="4336" y="18329"/>
                    <a:pt x="4336" y="20328"/>
                  </a:cubicBezTo>
                  <a:cubicBezTo>
                    <a:pt x="4336" y="20537"/>
                    <a:pt x="4457" y="20643"/>
                    <a:pt x="4578" y="20692"/>
                  </a:cubicBezTo>
                  <a:cubicBezTo>
                    <a:pt x="4627" y="20710"/>
                    <a:pt x="4686" y="20723"/>
                    <a:pt x="4747" y="20723"/>
                  </a:cubicBezTo>
                  <a:lnTo>
                    <a:pt x="4772" y="21587"/>
                  </a:lnTo>
                  <a:lnTo>
                    <a:pt x="16538" y="21587"/>
                  </a:lnTo>
                  <a:lnTo>
                    <a:pt x="16561" y="20723"/>
                  </a:lnTo>
                  <a:cubicBezTo>
                    <a:pt x="16622" y="20717"/>
                    <a:pt x="16683" y="20710"/>
                    <a:pt x="16732" y="20692"/>
                  </a:cubicBezTo>
                  <a:cubicBezTo>
                    <a:pt x="16853" y="20643"/>
                    <a:pt x="16974" y="20537"/>
                    <a:pt x="16974" y="20328"/>
                  </a:cubicBezTo>
                  <a:cubicBezTo>
                    <a:pt x="16974" y="18329"/>
                    <a:pt x="17084" y="9501"/>
                    <a:pt x="17084" y="9346"/>
                  </a:cubicBezTo>
                  <a:cubicBezTo>
                    <a:pt x="17120" y="9359"/>
                    <a:pt x="18289" y="18478"/>
                    <a:pt x="18519" y="20243"/>
                  </a:cubicBezTo>
                  <a:cubicBezTo>
                    <a:pt x="18543" y="20422"/>
                    <a:pt x="18561" y="20532"/>
                    <a:pt x="18591" y="20594"/>
                  </a:cubicBezTo>
                  <a:cubicBezTo>
                    <a:pt x="18645" y="20692"/>
                    <a:pt x="18852" y="20698"/>
                    <a:pt x="18852" y="20698"/>
                  </a:cubicBezTo>
                  <a:lnTo>
                    <a:pt x="18979" y="20698"/>
                  </a:lnTo>
                  <a:lnTo>
                    <a:pt x="19149" y="21592"/>
                  </a:lnTo>
                  <a:lnTo>
                    <a:pt x="20901" y="21600"/>
                  </a:lnTo>
                  <a:lnTo>
                    <a:pt x="20893" y="20729"/>
                  </a:lnTo>
                  <a:lnTo>
                    <a:pt x="20954" y="20729"/>
                  </a:lnTo>
                  <a:cubicBezTo>
                    <a:pt x="20954" y="20729"/>
                    <a:pt x="21294" y="20704"/>
                    <a:pt x="21276" y="20414"/>
                  </a:cubicBezTo>
                  <a:cubicBezTo>
                    <a:pt x="21269" y="20328"/>
                    <a:pt x="21264" y="20235"/>
                    <a:pt x="21264" y="20235"/>
                  </a:cubicBezTo>
                  <a:cubicBezTo>
                    <a:pt x="21264" y="20235"/>
                    <a:pt x="21452" y="17959"/>
                    <a:pt x="21052" y="12944"/>
                  </a:cubicBezTo>
                  <a:cubicBezTo>
                    <a:pt x="20489" y="5911"/>
                    <a:pt x="19574" y="3648"/>
                    <a:pt x="19113" y="3031"/>
                  </a:cubicBezTo>
                  <a:cubicBezTo>
                    <a:pt x="18750" y="2543"/>
                    <a:pt x="18210" y="2222"/>
                    <a:pt x="16792" y="1766"/>
                  </a:cubicBezTo>
                  <a:cubicBezTo>
                    <a:pt x="16144" y="1556"/>
                    <a:pt x="15448" y="1358"/>
                    <a:pt x="14575" y="1105"/>
                  </a:cubicBezTo>
                  <a:cubicBezTo>
                    <a:pt x="14575" y="994"/>
                    <a:pt x="14544" y="630"/>
                    <a:pt x="14066" y="241"/>
                  </a:cubicBezTo>
                  <a:cubicBezTo>
                    <a:pt x="13787" y="19"/>
                    <a:pt x="13430" y="0"/>
                    <a:pt x="13278" y="0"/>
                  </a:cubicBezTo>
                  <a:cubicBezTo>
                    <a:pt x="13278" y="74"/>
                    <a:pt x="13291" y="464"/>
                    <a:pt x="13242" y="717"/>
                  </a:cubicBezTo>
                  <a:cubicBezTo>
                    <a:pt x="13103" y="1427"/>
                    <a:pt x="12381" y="2765"/>
                    <a:pt x="10654" y="2765"/>
                  </a:cubicBezTo>
                  <a:cubicBezTo>
                    <a:pt x="8927" y="2765"/>
                    <a:pt x="8207" y="1427"/>
                    <a:pt x="8068" y="717"/>
                  </a:cubicBezTo>
                  <a:cubicBezTo>
                    <a:pt x="8019" y="464"/>
                    <a:pt x="8026" y="74"/>
                    <a:pt x="8032" y="0"/>
                  </a:cubicBezTo>
                  <a:close/>
                  <a:moveTo>
                    <a:pt x="8395" y="25"/>
                  </a:moveTo>
                  <a:cubicBezTo>
                    <a:pt x="8395" y="118"/>
                    <a:pt x="8389" y="438"/>
                    <a:pt x="8426" y="642"/>
                  </a:cubicBezTo>
                  <a:cubicBezTo>
                    <a:pt x="8444" y="710"/>
                    <a:pt x="8794" y="2394"/>
                    <a:pt x="10654" y="2394"/>
                  </a:cubicBezTo>
                  <a:cubicBezTo>
                    <a:pt x="12514" y="2394"/>
                    <a:pt x="12866" y="710"/>
                    <a:pt x="12884" y="642"/>
                  </a:cubicBezTo>
                  <a:cubicBezTo>
                    <a:pt x="12921" y="445"/>
                    <a:pt x="12921" y="118"/>
                    <a:pt x="12915" y="25"/>
                  </a:cubicBezTo>
                  <a:cubicBezTo>
                    <a:pt x="12860" y="19"/>
                    <a:pt x="12811" y="51"/>
                    <a:pt x="12744" y="69"/>
                  </a:cubicBezTo>
                  <a:cubicBezTo>
                    <a:pt x="12132" y="236"/>
                    <a:pt x="11424" y="334"/>
                    <a:pt x="10654" y="334"/>
                  </a:cubicBezTo>
                  <a:cubicBezTo>
                    <a:pt x="9885" y="334"/>
                    <a:pt x="9176" y="230"/>
                    <a:pt x="8564" y="69"/>
                  </a:cubicBezTo>
                  <a:cubicBezTo>
                    <a:pt x="8497" y="51"/>
                    <a:pt x="8456" y="19"/>
                    <a:pt x="8395" y="25"/>
                  </a:cubicBezTo>
                  <a:close/>
                  <a:moveTo>
                    <a:pt x="6966" y="14498"/>
                  </a:moveTo>
                  <a:cubicBezTo>
                    <a:pt x="7051" y="14510"/>
                    <a:pt x="7111" y="14604"/>
                    <a:pt x="7098" y="14696"/>
                  </a:cubicBezTo>
                  <a:lnTo>
                    <a:pt x="6322" y="18965"/>
                  </a:lnTo>
                  <a:cubicBezTo>
                    <a:pt x="6304" y="19045"/>
                    <a:pt x="6239" y="19107"/>
                    <a:pt x="6154" y="19107"/>
                  </a:cubicBezTo>
                  <a:cubicBezTo>
                    <a:pt x="6142" y="19107"/>
                    <a:pt x="6136" y="19107"/>
                    <a:pt x="6123" y="19107"/>
                  </a:cubicBezTo>
                  <a:cubicBezTo>
                    <a:pt x="6033" y="19089"/>
                    <a:pt x="5971" y="19002"/>
                    <a:pt x="5989" y="18903"/>
                  </a:cubicBezTo>
                  <a:lnTo>
                    <a:pt x="6765" y="14635"/>
                  </a:lnTo>
                  <a:cubicBezTo>
                    <a:pt x="6783" y="14542"/>
                    <a:pt x="6875" y="14479"/>
                    <a:pt x="6966" y="14498"/>
                  </a:cubicBezTo>
                  <a:close/>
                  <a:moveTo>
                    <a:pt x="14350" y="14498"/>
                  </a:moveTo>
                  <a:cubicBezTo>
                    <a:pt x="14441" y="14479"/>
                    <a:pt x="14532" y="14542"/>
                    <a:pt x="14551" y="14635"/>
                  </a:cubicBezTo>
                  <a:lnTo>
                    <a:pt x="15327" y="18903"/>
                  </a:lnTo>
                  <a:cubicBezTo>
                    <a:pt x="15345" y="18995"/>
                    <a:pt x="15283" y="19089"/>
                    <a:pt x="15192" y="19107"/>
                  </a:cubicBezTo>
                  <a:cubicBezTo>
                    <a:pt x="15180" y="19107"/>
                    <a:pt x="15174" y="19107"/>
                    <a:pt x="15162" y="19107"/>
                  </a:cubicBezTo>
                  <a:cubicBezTo>
                    <a:pt x="15083" y="19107"/>
                    <a:pt x="15012" y="19051"/>
                    <a:pt x="14994" y="18965"/>
                  </a:cubicBezTo>
                  <a:lnTo>
                    <a:pt x="14217" y="14696"/>
                  </a:lnTo>
                  <a:cubicBezTo>
                    <a:pt x="14199" y="14604"/>
                    <a:pt x="14259" y="14510"/>
                    <a:pt x="14350" y="14498"/>
                  </a:cubicBezTo>
                  <a:close/>
                </a:path>
              </a:pathLst>
            </a:custGeom>
            <a:solidFill>
              <a:schemeClr val="accent1">
                <a:satOff val="12166"/>
                <a:lumOff val="-13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Pants"/>
            <p:cNvSpPr/>
            <p:nvPr/>
          </p:nvSpPr>
          <p:spPr>
            <a:xfrm>
              <a:off x="244700" y="1310733"/>
              <a:ext cx="808862" cy="1516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2833" y="0"/>
                  </a:moveTo>
                  <a:lnTo>
                    <a:pt x="2810" y="152"/>
                  </a:lnTo>
                  <a:lnTo>
                    <a:pt x="2731" y="856"/>
                  </a:lnTo>
                  <a:lnTo>
                    <a:pt x="9459" y="856"/>
                  </a:lnTo>
                  <a:lnTo>
                    <a:pt x="9459" y="0"/>
                  </a:lnTo>
                  <a:lnTo>
                    <a:pt x="2833" y="0"/>
                  </a:lnTo>
                  <a:close/>
                  <a:moveTo>
                    <a:pt x="9865" y="0"/>
                  </a:moveTo>
                  <a:lnTo>
                    <a:pt x="9865" y="856"/>
                  </a:lnTo>
                  <a:lnTo>
                    <a:pt x="18778" y="856"/>
                  </a:lnTo>
                  <a:lnTo>
                    <a:pt x="18686" y="152"/>
                  </a:lnTo>
                  <a:lnTo>
                    <a:pt x="18667" y="0"/>
                  </a:lnTo>
                  <a:lnTo>
                    <a:pt x="9865" y="0"/>
                  </a:lnTo>
                  <a:close/>
                  <a:moveTo>
                    <a:pt x="10677" y="293"/>
                  </a:moveTo>
                  <a:cubicBezTo>
                    <a:pt x="10829" y="293"/>
                    <a:pt x="10962" y="362"/>
                    <a:pt x="10962" y="443"/>
                  </a:cubicBezTo>
                  <a:cubicBezTo>
                    <a:pt x="10962" y="525"/>
                    <a:pt x="10829" y="596"/>
                    <a:pt x="10677" y="596"/>
                  </a:cubicBezTo>
                  <a:cubicBezTo>
                    <a:pt x="10524" y="596"/>
                    <a:pt x="10394" y="525"/>
                    <a:pt x="10394" y="443"/>
                  </a:cubicBezTo>
                  <a:cubicBezTo>
                    <a:pt x="10394" y="362"/>
                    <a:pt x="10524" y="293"/>
                    <a:pt x="10677" y="293"/>
                  </a:cubicBezTo>
                  <a:close/>
                  <a:moveTo>
                    <a:pt x="2699" y="1056"/>
                  </a:moveTo>
                  <a:lnTo>
                    <a:pt x="2528" y="2373"/>
                  </a:lnTo>
                  <a:cubicBezTo>
                    <a:pt x="2761" y="2368"/>
                    <a:pt x="4068" y="2329"/>
                    <a:pt x="5002" y="1955"/>
                  </a:cubicBezTo>
                  <a:cubicBezTo>
                    <a:pt x="5682" y="1684"/>
                    <a:pt x="6007" y="1246"/>
                    <a:pt x="6119" y="1056"/>
                  </a:cubicBezTo>
                  <a:lnTo>
                    <a:pt x="2699" y="1056"/>
                  </a:lnTo>
                  <a:close/>
                  <a:moveTo>
                    <a:pt x="6556" y="1056"/>
                  </a:moveTo>
                  <a:cubicBezTo>
                    <a:pt x="6475" y="1213"/>
                    <a:pt x="6131" y="1783"/>
                    <a:pt x="5269" y="2129"/>
                  </a:cubicBezTo>
                  <a:cubicBezTo>
                    <a:pt x="4162" y="2573"/>
                    <a:pt x="2647" y="2590"/>
                    <a:pt x="2515" y="2590"/>
                  </a:cubicBezTo>
                  <a:lnTo>
                    <a:pt x="2293" y="4333"/>
                  </a:lnTo>
                  <a:lnTo>
                    <a:pt x="0" y="21539"/>
                  </a:lnTo>
                  <a:cubicBezTo>
                    <a:pt x="0" y="21539"/>
                    <a:pt x="10" y="21600"/>
                    <a:pt x="60" y="21600"/>
                  </a:cubicBezTo>
                  <a:cubicBezTo>
                    <a:pt x="121" y="21600"/>
                    <a:pt x="6101" y="21600"/>
                    <a:pt x="6182" y="21600"/>
                  </a:cubicBezTo>
                  <a:cubicBezTo>
                    <a:pt x="6263" y="21600"/>
                    <a:pt x="6303" y="21539"/>
                    <a:pt x="6303" y="21539"/>
                  </a:cubicBezTo>
                  <a:lnTo>
                    <a:pt x="10413" y="6748"/>
                  </a:lnTo>
                  <a:lnTo>
                    <a:pt x="15193" y="21539"/>
                  </a:lnTo>
                  <a:cubicBezTo>
                    <a:pt x="15193" y="21539"/>
                    <a:pt x="15234" y="21600"/>
                    <a:pt x="15295" y="21600"/>
                  </a:cubicBezTo>
                  <a:cubicBezTo>
                    <a:pt x="15356" y="21600"/>
                    <a:pt x="21417" y="21600"/>
                    <a:pt x="21509" y="21600"/>
                  </a:cubicBezTo>
                  <a:cubicBezTo>
                    <a:pt x="21600" y="21600"/>
                    <a:pt x="21597" y="21539"/>
                    <a:pt x="21597" y="21539"/>
                  </a:cubicBezTo>
                  <a:lnTo>
                    <a:pt x="19212" y="4148"/>
                  </a:lnTo>
                  <a:lnTo>
                    <a:pt x="19009" y="2590"/>
                  </a:lnTo>
                  <a:cubicBezTo>
                    <a:pt x="18695" y="2584"/>
                    <a:pt x="17335" y="2541"/>
                    <a:pt x="16310" y="2129"/>
                  </a:cubicBezTo>
                  <a:cubicBezTo>
                    <a:pt x="15447" y="1783"/>
                    <a:pt x="15103" y="1208"/>
                    <a:pt x="15022" y="1056"/>
                  </a:cubicBezTo>
                  <a:lnTo>
                    <a:pt x="11803" y="1056"/>
                  </a:lnTo>
                  <a:lnTo>
                    <a:pt x="11803" y="4284"/>
                  </a:lnTo>
                  <a:cubicBezTo>
                    <a:pt x="11803" y="4300"/>
                    <a:pt x="11813" y="4706"/>
                    <a:pt x="11032" y="5020"/>
                  </a:cubicBezTo>
                  <a:cubicBezTo>
                    <a:pt x="10291" y="5318"/>
                    <a:pt x="9723" y="5367"/>
                    <a:pt x="9703" y="5372"/>
                  </a:cubicBezTo>
                  <a:lnTo>
                    <a:pt x="9468" y="5394"/>
                  </a:lnTo>
                  <a:lnTo>
                    <a:pt x="9468" y="1056"/>
                  </a:lnTo>
                  <a:lnTo>
                    <a:pt x="6556" y="1056"/>
                  </a:lnTo>
                  <a:close/>
                  <a:moveTo>
                    <a:pt x="9874" y="1056"/>
                  </a:moveTo>
                  <a:lnTo>
                    <a:pt x="9874" y="5118"/>
                  </a:lnTo>
                  <a:cubicBezTo>
                    <a:pt x="10077" y="5080"/>
                    <a:pt x="10403" y="4999"/>
                    <a:pt x="10778" y="4847"/>
                  </a:cubicBezTo>
                  <a:cubicBezTo>
                    <a:pt x="11397" y="4598"/>
                    <a:pt x="11387" y="4289"/>
                    <a:pt x="11387" y="4289"/>
                  </a:cubicBezTo>
                  <a:lnTo>
                    <a:pt x="11387" y="1056"/>
                  </a:lnTo>
                  <a:lnTo>
                    <a:pt x="9874" y="1056"/>
                  </a:lnTo>
                  <a:close/>
                  <a:moveTo>
                    <a:pt x="15447" y="1056"/>
                  </a:moveTo>
                  <a:cubicBezTo>
                    <a:pt x="15559" y="1246"/>
                    <a:pt x="15884" y="1684"/>
                    <a:pt x="16554" y="1955"/>
                  </a:cubicBezTo>
                  <a:cubicBezTo>
                    <a:pt x="17427" y="2307"/>
                    <a:pt x="18636" y="2362"/>
                    <a:pt x="18981" y="2373"/>
                  </a:cubicBezTo>
                  <a:lnTo>
                    <a:pt x="18806" y="1056"/>
                  </a:lnTo>
                  <a:lnTo>
                    <a:pt x="15447" y="1056"/>
                  </a:lnTo>
                  <a:close/>
                </a:path>
              </a:pathLst>
            </a:custGeom>
            <a:solidFill>
              <a:schemeClr val="accent1">
                <a:satOff val="12166"/>
                <a:lumOff val="-13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" name="Sneaker"/>
          <p:cNvSpPr/>
          <p:nvPr/>
        </p:nvSpPr>
        <p:spPr>
          <a:xfrm>
            <a:off x="3781158" y="6215150"/>
            <a:ext cx="934242" cy="42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0" h="21589" extrusionOk="0">
                <a:moveTo>
                  <a:pt x="8142" y="1"/>
                </a:moveTo>
                <a:cubicBezTo>
                  <a:pt x="7452" y="51"/>
                  <a:pt x="7453" y="2261"/>
                  <a:pt x="7485" y="3206"/>
                </a:cubicBezTo>
                <a:cubicBezTo>
                  <a:pt x="7485" y="3509"/>
                  <a:pt x="7492" y="3581"/>
                  <a:pt x="7496" y="3753"/>
                </a:cubicBezTo>
                <a:cubicBezTo>
                  <a:pt x="7240" y="4258"/>
                  <a:pt x="6951" y="4865"/>
                  <a:pt x="6515" y="5353"/>
                </a:cubicBezTo>
                <a:cubicBezTo>
                  <a:pt x="6515" y="5353"/>
                  <a:pt x="6411" y="5480"/>
                  <a:pt x="6292" y="5582"/>
                </a:cubicBezTo>
                <a:cubicBezTo>
                  <a:pt x="5927" y="5916"/>
                  <a:pt x="5467" y="6161"/>
                  <a:pt x="4865" y="6223"/>
                </a:cubicBezTo>
                <a:cubicBezTo>
                  <a:pt x="4388" y="6272"/>
                  <a:pt x="4021" y="6125"/>
                  <a:pt x="3732" y="5860"/>
                </a:cubicBezTo>
                <a:lnTo>
                  <a:pt x="3557" y="5672"/>
                </a:lnTo>
                <a:cubicBezTo>
                  <a:pt x="2695" y="4618"/>
                  <a:pt x="2650" y="2434"/>
                  <a:pt x="2257" y="2055"/>
                </a:cubicBezTo>
                <a:cubicBezTo>
                  <a:pt x="2257" y="2054"/>
                  <a:pt x="2259" y="2029"/>
                  <a:pt x="2259" y="2029"/>
                </a:cubicBezTo>
                <a:cubicBezTo>
                  <a:pt x="2259" y="2029"/>
                  <a:pt x="2126" y="1918"/>
                  <a:pt x="1958" y="1886"/>
                </a:cubicBezTo>
                <a:cubicBezTo>
                  <a:pt x="1791" y="1854"/>
                  <a:pt x="1590" y="1902"/>
                  <a:pt x="1450" y="2220"/>
                </a:cubicBezTo>
                <a:cubicBezTo>
                  <a:pt x="1233" y="2711"/>
                  <a:pt x="591" y="4864"/>
                  <a:pt x="393" y="5841"/>
                </a:cubicBezTo>
                <a:cubicBezTo>
                  <a:pt x="141" y="7080"/>
                  <a:pt x="260" y="7933"/>
                  <a:pt x="474" y="8364"/>
                </a:cubicBezTo>
                <a:cubicBezTo>
                  <a:pt x="236" y="10575"/>
                  <a:pt x="139" y="13137"/>
                  <a:pt x="424" y="15647"/>
                </a:cubicBezTo>
                <a:cubicBezTo>
                  <a:pt x="1158" y="16067"/>
                  <a:pt x="3109" y="16905"/>
                  <a:pt x="6527" y="16569"/>
                </a:cubicBezTo>
                <a:lnTo>
                  <a:pt x="6567" y="16565"/>
                </a:lnTo>
                <a:lnTo>
                  <a:pt x="6761" y="16550"/>
                </a:lnTo>
                <a:cubicBezTo>
                  <a:pt x="8571" y="16401"/>
                  <a:pt x="9369" y="16678"/>
                  <a:pt x="10022" y="17045"/>
                </a:cubicBezTo>
                <a:lnTo>
                  <a:pt x="10207" y="17154"/>
                </a:lnTo>
                <a:cubicBezTo>
                  <a:pt x="10273" y="17194"/>
                  <a:pt x="10339" y="17237"/>
                  <a:pt x="10405" y="17278"/>
                </a:cubicBezTo>
                <a:cubicBezTo>
                  <a:pt x="11147" y="17735"/>
                  <a:pt x="11914" y="18206"/>
                  <a:pt x="14103" y="18230"/>
                </a:cubicBezTo>
                <a:cubicBezTo>
                  <a:pt x="17726" y="18270"/>
                  <a:pt x="19787" y="17281"/>
                  <a:pt x="20711" y="16745"/>
                </a:cubicBezTo>
                <a:cubicBezTo>
                  <a:pt x="21565" y="15274"/>
                  <a:pt x="20916" y="12155"/>
                  <a:pt x="20264" y="11932"/>
                </a:cubicBezTo>
                <a:cubicBezTo>
                  <a:pt x="20264" y="11932"/>
                  <a:pt x="20143" y="11882"/>
                  <a:pt x="20027" y="11966"/>
                </a:cubicBezTo>
                <a:cubicBezTo>
                  <a:pt x="19439" y="11664"/>
                  <a:pt x="18181" y="10921"/>
                  <a:pt x="17216" y="10268"/>
                </a:cubicBezTo>
                <a:lnTo>
                  <a:pt x="17033" y="10144"/>
                </a:lnTo>
                <a:lnTo>
                  <a:pt x="17033" y="10140"/>
                </a:lnTo>
                <a:cubicBezTo>
                  <a:pt x="16632" y="9863"/>
                  <a:pt x="16297" y="9608"/>
                  <a:pt x="16110" y="9421"/>
                </a:cubicBezTo>
                <a:lnTo>
                  <a:pt x="16108" y="9424"/>
                </a:lnTo>
                <a:cubicBezTo>
                  <a:pt x="16108" y="9424"/>
                  <a:pt x="15875" y="9193"/>
                  <a:pt x="15571" y="8896"/>
                </a:cubicBezTo>
                <a:lnTo>
                  <a:pt x="15294" y="8611"/>
                </a:lnTo>
                <a:lnTo>
                  <a:pt x="15380" y="8180"/>
                </a:lnTo>
                <a:cubicBezTo>
                  <a:pt x="15446" y="7849"/>
                  <a:pt x="15380" y="7456"/>
                  <a:pt x="15234" y="7306"/>
                </a:cubicBezTo>
                <a:lnTo>
                  <a:pt x="15111" y="7179"/>
                </a:lnTo>
                <a:cubicBezTo>
                  <a:pt x="14982" y="7047"/>
                  <a:pt x="14836" y="7155"/>
                  <a:pt x="14757" y="7408"/>
                </a:cubicBezTo>
                <a:lnTo>
                  <a:pt x="14095" y="6617"/>
                </a:lnTo>
                <a:lnTo>
                  <a:pt x="13892" y="6366"/>
                </a:lnTo>
                <a:cubicBezTo>
                  <a:pt x="13955" y="6036"/>
                  <a:pt x="13891" y="5648"/>
                  <a:pt x="13746" y="5500"/>
                </a:cubicBezTo>
                <a:lnTo>
                  <a:pt x="13622" y="5372"/>
                </a:lnTo>
                <a:cubicBezTo>
                  <a:pt x="13494" y="5241"/>
                  <a:pt x="13349" y="5350"/>
                  <a:pt x="13271" y="5601"/>
                </a:cubicBezTo>
                <a:lnTo>
                  <a:pt x="13051" y="5331"/>
                </a:lnTo>
                <a:cubicBezTo>
                  <a:pt x="13051" y="5329"/>
                  <a:pt x="13051" y="5325"/>
                  <a:pt x="13051" y="5323"/>
                </a:cubicBezTo>
                <a:cubicBezTo>
                  <a:pt x="12934" y="5181"/>
                  <a:pt x="12814" y="5036"/>
                  <a:pt x="12689" y="4885"/>
                </a:cubicBezTo>
                <a:lnTo>
                  <a:pt x="12465" y="4619"/>
                </a:lnTo>
                <a:cubicBezTo>
                  <a:pt x="12524" y="4292"/>
                  <a:pt x="12461" y="3911"/>
                  <a:pt x="12318" y="3764"/>
                </a:cubicBezTo>
                <a:lnTo>
                  <a:pt x="12194" y="3637"/>
                </a:lnTo>
                <a:cubicBezTo>
                  <a:pt x="12064" y="3504"/>
                  <a:pt x="11917" y="3615"/>
                  <a:pt x="11839" y="3873"/>
                </a:cubicBezTo>
                <a:lnTo>
                  <a:pt x="11635" y="3633"/>
                </a:lnTo>
                <a:cubicBezTo>
                  <a:pt x="11635" y="3631"/>
                  <a:pt x="11636" y="3627"/>
                  <a:pt x="11635" y="3625"/>
                </a:cubicBezTo>
                <a:cubicBezTo>
                  <a:pt x="11552" y="3527"/>
                  <a:pt x="11465" y="3429"/>
                  <a:pt x="11379" y="3329"/>
                </a:cubicBezTo>
                <a:cubicBezTo>
                  <a:pt x="11352" y="3298"/>
                  <a:pt x="11326" y="3264"/>
                  <a:pt x="11299" y="3232"/>
                </a:cubicBezTo>
                <a:lnTo>
                  <a:pt x="11287" y="3221"/>
                </a:lnTo>
                <a:lnTo>
                  <a:pt x="11089" y="2996"/>
                </a:lnTo>
                <a:cubicBezTo>
                  <a:pt x="11151" y="2667"/>
                  <a:pt x="11086" y="2285"/>
                  <a:pt x="10942" y="2137"/>
                </a:cubicBezTo>
                <a:lnTo>
                  <a:pt x="10818" y="2010"/>
                </a:lnTo>
                <a:cubicBezTo>
                  <a:pt x="10682" y="1871"/>
                  <a:pt x="10526" y="1996"/>
                  <a:pt x="10451" y="2280"/>
                </a:cubicBezTo>
                <a:lnTo>
                  <a:pt x="9668" y="1395"/>
                </a:lnTo>
                <a:cubicBezTo>
                  <a:pt x="9733" y="1065"/>
                  <a:pt x="9668" y="674"/>
                  <a:pt x="9523" y="525"/>
                </a:cubicBezTo>
                <a:lnTo>
                  <a:pt x="9399" y="398"/>
                </a:lnTo>
                <a:cubicBezTo>
                  <a:pt x="9262" y="258"/>
                  <a:pt x="9104" y="386"/>
                  <a:pt x="9031" y="675"/>
                </a:cubicBezTo>
                <a:lnTo>
                  <a:pt x="8814" y="432"/>
                </a:lnTo>
                <a:lnTo>
                  <a:pt x="8813" y="435"/>
                </a:lnTo>
                <a:cubicBezTo>
                  <a:pt x="8788" y="408"/>
                  <a:pt x="8763" y="380"/>
                  <a:pt x="8738" y="353"/>
                </a:cubicBezTo>
                <a:cubicBezTo>
                  <a:pt x="8498" y="93"/>
                  <a:pt x="8301" y="-11"/>
                  <a:pt x="8142" y="1"/>
                </a:cubicBezTo>
                <a:close/>
                <a:moveTo>
                  <a:pt x="437" y="16101"/>
                </a:moveTo>
                <a:lnTo>
                  <a:pt x="19" y="19759"/>
                </a:lnTo>
                <a:lnTo>
                  <a:pt x="18" y="19767"/>
                </a:lnTo>
                <a:cubicBezTo>
                  <a:pt x="18" y="19767"/>
                  <a:pt x="-35" y="20019"/>
                  <a:pt x="43" y="20201"/>
                </a:cubicBezTo>
                <a:cubicBezTo>
                  <a:pt x="147" y="20453"/>
                  <a:pt x="385" y="20994"/>
                  <a:pt x="678" y="21461"/>
                </a:cubicBezTo>
                <a:cubicBezTo>
                  <a:pt x="1183" y="21490"/>
                  <a:pt x="1731" y="21514"/>
                  <a:pt x="2309" y="21532"/>
                </a:cubicBezTo>
                <a:lnTo>
                  <a:pt x="2309" y="21011"/>
                </a:lnTo>
                <a:lnTo>
                  <a:pt x="2865" y="21011"/>
                </a:lnTo>
                <a:lnTo>
                  <a:pt x="2865" y="21551"/>
                </a:lnTo>
                <a:cubicBezTo>
                  <a:pt x="3196" y="21559"/>
                  <a:pt x="3535" y="21564"/>
                  <a:pt x="3879" y="21570"/>
                </a:cubicBezTo>
                <a:lnTo>
                  <a:pt x="3879" y="21011"/>
                </a:lnTo>
                <a:lnTo>
                  <a:pt x="4436" y="21011"/>
                </a:lnTo>
                <a:lnTo>
                  <a:pt x="4436" y="21577"/>
                </a:lnTo>
                <a:cubicBezTo>
                  <a:pt x="4771" y="21581"/>
                  <a:pt x="5109" y="21583"/>
                  <a:pt x="5450" y="21585"/>
                </a:cubicBezTo>
                <a:lnTo>
                  <a:pt x="5450" y="21011"/>
                </a:lnTo>
                <a:lnTo>
                  <a:pt x="6007" y="21011"/>
                </a:lnTo>
                <a:lnTo>
                  <a:pt x="6007" y="21588"/>
                </a:lnTo>
                <a:cubicBezTo>
                  <a:pt x="6345" y="21589"/>
                  <a:pt x="6683" y="21586"/>
                  <a:pt x="7021" y="21585"/>
                </a:cubicBezTo>
                <a:lnTo>
                  <a:pt x="7021" y="21011"/>
                </a:lnTo>
                <a:lnTo>
                  <a:pt x="7577" y="21011"/>
                </a:lnTo>
                <a:lnTo>
                  <a:pt x="7577" y="21585"/>
                </a:lnTo>
                <a:cubicBezTo>
                  <a:pt x="7919" y="21583"/>
                  <a:pt x="8257" y="21581"/>
                  <a:pt x="8591" y="21577"/>
                </a:cubicBezTo>
                <a:lnTo>
                  <a:pt x="8591" y="21011"/>
                </a:lnTo>
                <a:lnTo>
                  <a:pt x="9148" y="21011"/>
                </a:lnTo>
                <a:lnTo>
                  <a:pt x="9148" y="21570"/>
                </a:lnTo>
                <a:cubicBezTo>
                  <a:pt x="9494" y="21566"/>
                  <a:pt x="9833" y="21560"/>
                  <a:pt x="10162" y="21555"/>
                </a:cubicBezTo>
                <a:lnTo>
                  <a:pt x="10162" y="21011"/>
                </a:lnTo>
                <a:lnTo>
                  <a:pt x="10719" y="21011"/>
                </a:lnTo>
                <a:lnTo>
                  <a:pt x="10719" y="21547"/>
                </a:lnTo>
                <a:cubicBezTo>
                  <a:pt x="11072" y="21541"/>
                  <a:pt x="11411" y="21535"/>
                  <a:pt x="11733" y="21528"/>
                </a:cubicBezTo>
                <a:lnTo>
                  <a:pt x="11733" y="21011"/>
                </a:lnTo>
                <a:lnTo>
                  <a:pt x="12290" y="21011"/>
                </a:lnTo>
                <a:lnTo>
                  <a:pt x="12290" y="21517"/>
                </a:lnTo>
                <a:cubicBezTo>
                  <a:pt x="12659" y="21510"/>
                  <a:pt x="12999" y="21502"/>
                  <a:pt x="13304" y="21495"/>
                </a:cubicBezTo>
                <a:lnTo>
                  <a:pt x="13304" y="21011"/>
                </a:lnTo>
                <a:lnTo>
                  <a:pt x="13860" y="21011"/>
                </a:lnTo>
                <a:lnTo>
                  <a:pt x="13860" y="21483"/>
                </a:lnTo>
                <a:cubicBezTo>
                  <a:pt x="14329" y="21473"/>
                  <a:pt x="14661" y="21466"/>
                  <a:pt x="14818" y="21465"/>
                </a:cubicBezTo>
                <a:lnTo>
                  <a:pt x="14818" y="21011"/>
                </a:lnTo>
                <a:lnTo>
                  <a:pt x="15373" y="21011"/>
                </a:lnTo>
                <a:lnTo>
                  <a:pt x="15373" y="21457"/>
                </a:lnTo>
                <a:cubicBezTo>
                  <a:pt x="15668" y="21449"/>
                  <a:pt x="15992" y="21430"/>
                  <a:pt x="16329" y="21386"/>
                </a:cubicBezTo>
                <a:lnTo>
                  <a:pt x="16310" y="20951"/>
                </a:lnTo>
                <a:lnTo>
                  <a:pt x="16861" y="20831"/>
                </a:lnTo>
                <a:lnTo>
                  <a:pt x="16884" y="21292"/>
                </a:lnTo>
                <a:cubicBezTo>
                  <a:pt x="17237" y="21217"/>
                  <a:pt x="17594" y="21110"/>
                  <a:pt x="17941" y="20955"/>
                </a:cubicBezTo>
                <a:lnTo>
                  <a:pt x="17887" y="20475"/>
                </a:lnTo>
                <a:lnTo>
                  <a:pt x="18427" y="20198"/>
                </a:lnTo>
                <a:lnTo>
                  <a:pt x="18482" y="20666"/>
                </a:lnTo>
                <a:cubicBezTo>
                  <a:pt x="19408" y="20083"/>
                  <a:pt x="20187" y="19074"/>
                  <a:pt x="20473" y="17326"/>
                </a:cubicBezTo>
                <a:cubicBezTo>
                  <a:pt x="20392" y="17370"/>
                  <a:pt x="20304" y="17415"/>
                  <a:pt x="20211" y="17461"/>
                </a:cubicBezTo>
                <a:cubicBezTo>
                  <a:pt x="20211" y="17461"/>
                  <a:pt x="19949" y="17569"/>
                  <a:pt x="19900" y="17607"/>
                </a:cubicBezTo>
                <a:cubicBezTo>
                  <a:pt x="18785" y="18108"/>
                  <a:pt x="16979" y="18665"/>
                  <a:pt x="14309" y="18665"/>
                </a:cubicBezTo>
                <a:cubicBezTo>
                  <a:pt x="14241" y="18665"/>
                  <a:pt x="14171" y="18665"/>
                  <a:pt x="14101" y="18665"/>
                </a:cubicBezTo>
                <a:cubicBezTo>
                  <a:pt x="11887" y="18641"/>
                  <a:pt x="11073" y="18141"/>
                  <a:pt x="10354" y="17697"/>
                </a:cubicBezTo>
                <a:cubicBezTo>
                  <a:pt x="9587" y="17225"/>
                  <a:pt x="8863" y="16775"/>
                  <a:pt x="6535" y="17004"/>
                </a:cubicBezTo>
                <a:cubicBezTo>
                  <a:pt x="3168" y="17335"/>
                  <a:pt x="1242" y="16558"/>
                  <a:pt x="437" y="16101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neaker"/>
          <p:cNvSpPr/>
          <p:nvPr/>
        </p:nvSpPr>
        <p:spPr>
          <a:xfrm>
            <a:off x="3933558" y="6367550"/>
            <a:ext cx="934242" cy="42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0" h="21589" extrusionOk="0">
                <a:moveTo>
                  <a:pt x="8142" y="1"/>
                </a:moveTo>
                <a:cubicBezTo>
                  <a:pt x="7452" y="51"/>
                  <a:pt x="7453" y="2261"/>
                  <a:pt x="7485" y="3206"/>
                </a:cubicBezTo>
                <a:cubicBezTo>
                  <a:pt x="7485" y="3509"/>
                  <a:pt x="7492" y="3581"/>
                  <a:pt x="7496" y="3753"/>
                </a:cubicBezTo>
                <a:cubicBezTo>
                  <a:pt x="7240" y="4258"/>
                  <a:pt x="6951" y="4865"/>
                  <a:pt x="6515" y="5353"/>
                </a:cubicBezTo>
                <a:cubicBezTo>
                  <a:pt x="6515" y="5353"/>
                  <a:pt x="6411" y="5480"/>
                  <a:pt x="6292" y="5582"/>
                </a:cubicBezTo>
                <a:cubicBezTo>
                  <a:pt x="5927" y="5916"/>
                  <a:pt x="5467" y="6161"/>
                  <a:pt x="4865" y="6223"/>
                </a:cubicBezTo>
                <a:cubicBezTo>
                  <a:pt x="4388" y="6272"/>
                  <a:pt x="4021" y="6125"/>
                  <a:pt x="3732" y="5860"/>
                </a:cubicBezTo>
                <a:lnTo>
                  <a:pt x="3557" y="5672"/>
                </a:lnTo>
                <a:cubicBezTo>
                  <a:pt x="2695" y="4618"/>
                  <a:pt x="2650" y="2434"/>
                  <a:pt x="2257" y="2055"/>
                </a:cubicBezTo>
                <a:cubicBezTo>
                  <a:pt x="2257" y="2054"/>
                  <a:pt x="2259" y="2029"/>
                  <a:pt x="2259" y="2029"/>
                </a:cubicBezTo>
                <a:cubicBezTo>
                  <a:pt x="2259" y="2029"/>
                  <a:pt x="2126" y="1918"/>
                  <a:pt x="1958" y="1886"/>
                </a:cubicBezTo>
                <a:cubicBezTo>
                  <a:pt x="1791" y="1854"/>
                  <a:pt x="1590" y="1902"/>
                  <a:pt x="1450" y="2220"/>
                </a:cubicBezTo>
                <a:cubicBezTo>
                  <a:pt x="1233" y="2711"/>
                  <a:pt x="591" y="4864"/>
                  <a:pt x="393" y="5841"/>
                </a:cubicBezTo>
                <a:cubicBezTo>
                  <a:pt x="141" y="7080"/>
                  <a:pt x="260" y="7933"/>
                  <a:pt x="474" y="8364"/>
                </a:cubicBezTo>
                <a:cubicBezTo>
                  <a:pt x="236" y="10575"/>
                  <a:pt x="139" y="13137"/>
                  <a:pt x="424" y="15647"/>
                </a:cubicBezTo>
                <a:cubicBezTo>
                  <a:pt x="1158" y="16067"/>
                  <a:pt x="3109" y="16905"/>
                  <a:pt x="6527" y="16569"/>
                </a:cubicBezTo>
                <a:lnTo>
                  <a:pt x="6567" y="16565"/>
                </a:lnTo>
                <a:lnTo>
                  <a:pt x="6761" y="16550"/>
                </a:lnTo>
                <a:cubicBezTo>
                  <a:pt x="8571" y="16401"/>
                  <a:pt x="9369" y="16678"/>
                  <a:pt x="10022" y="17045"/>
                </a:cubicBezTo>
                <a:lnTo>
                  <a:pt x="10207" y="17154"/>
                </a:lnTo>
                <a:cubicBezTo>
                  <a:pt x="10273" y="17194"/>
                  <a:pt x="10339" y="17237"/>
                  <a:pt x="10405" y="17278"/>
                </a:cubicBezTo>
                <a:cubicBezTo>
                  <a:pt x="11147" y="17735"/>
                  <a:pt x="11914" y="18206"/>
                  <a:pt x="14103" y="18230"/>
                </a:cubicBezTo>
                <a:cubicBezTo>
                  <a:pt x="17726" y="18270"/>
                  <a:pt x="19787" y="17281"/>
                  <a:pt x="20711" y="16745"/>
                </a:cubicBezTo>
                <a:cubicBezTo>
                  <a:pt x="21565" y="15274"/>
                  <a:pt x="20916" y="12155"/>
                  <a:pt x="20264" y="11932"/>
                </a:cubicBezTo>
                <a:cubicBezTo>
                  <a:pt x="20264" y="11932"/>
                  <a:pt x="20143" y="11882"/>
                  <a:pt x="20027" y="11966"/>
                </a:cubicBezTo>
                <a:cubicBezTo>
                  <a:pt x="19439" y="11664"/>
                  <a:pt x="18181" y="10921"/>
                  <a:pt x="17216" y="10268"/>
                </a:cubicBezTo>
                <a:lnTo>
                  <a:pt x="17033" y="10144"/>
                </a:lnTo>
                <a:lnTo>
                  <a:pt x="17033" y="10140"/>
                </a:lnTo>
                <a:cubicBezTo>
                  <a:pt x="16632" y="9863"/>
                  <a:pt x="16297" y="9608"/>
                  <a:pt x="16110" y="9421"/>
                </a:cubicBezTo>
                <a:lnTo>
                  <a:pt x="16108" y="9424"/>
                </a:lnTo>
                <a:cubicBezTo>
                  <a:pt x="16108" y="9424"/>
                  <a:pt x="15875" y="9193"/>
                  <a:pt x="15571" y="8896"/>
                </a:cubicBezTo>
                <a:lnTo>
                  <a:pt x="15294" y="8611"/>
                </a:lnTo>
                <a:lnTo>
                  <a:pt x="15380" y="8180"/>
                </a:lnTo>
                <a:cubicBezTo>
                  <a:pt x="15446" y="7849"/>
                  <a:pt x="15380" y="7456"/>
                  <a:pt x="15234" y="7306"/>
                </a:cubicBezTo>
                <a:lnTo>
                  <a:pt x="15111" y="7179"/>
                </a:lnTo>
                <a:cubicBezTo>
                  <a:pt x="14982" y="7047"/>
                  <a:pt x="14836" y="7155"/>
                  <a:pt x="14757" y="7408"/>
                </a:cubicBezTo>
                <a:lnTo>
                  <a:pt x="14095" y="6617"/>
                </a:lnTo>
                <a:lnTo>
                  <a:pt x="13892" y="6366"/>
                </a:lnTo>
                <a:cubicBezTo>
                  <a:pt x="13955" y="6036"/>
                  <a:pt x="13891" y="5648"/>
                  <a:pt x="13746" y="5500"/>
                </a:cubicBezTo>
                <a:lnTo>
                  <a:pt x="13622" y="5372"/>
                </a:lnTo>
                <a:cubicBezTo>
                  <a:pt x="13494" y="5241"/>
                  <a:pt x="13349" y="5350"/>
                  <a:pt x="13271" y="5601"/>
                </a:cubicBezTo>
                <a:lnTo>
                  <a:pt x="13051" y="5331"/>
                </a:lnTo>
                <a:cubicBezTo>
                  <a:pt x="13051" y="5329"/>
                  <a:pt x="13051" y="5325"/>
                  <a:pt x="13051" y="5323"/>
                </a:cubicBezTo>
                <a:cubicBezTo>
                  <a:pt x="12934" y="5181"/>
                  <a:pt x="12814" y="5036"/>
                  <a:pt x="12689" y="4885"/>
                </a:cubicBezTo>
                <a:lnTo>
                  <a:pt x="12465" y="4619"/>
                </a:lnTo>
                <a:cubicBezTo>
                  <a:pt x="12524" y="4292"/>
                  <a:pt x="12461" y="3911"/>
                  <a:pt x="12318" y="3764"/>
                </a:cubicBezTo>
                <a:lnTo>
                  <a:pt x="12194" y="3637"/>
                </a:lnTo>
                <a:cubicBezTo>
                  <a:pt x="12064" y="3504"/>
                  <a:pt x="11917" y="3615"/>
                  <a:pt x="11839" y="3873"/>
                </a:cubicBezTo>
                <a:lnTo>
                  <a:pt x="11635" y="3633"/>
                </a:lnTo>
                <a:cubicBezTo>
                  <a:pt x="11635" y="3631"/>
                  <a:pt x="11636" y="3627"/>
                  <a:pt x="11635" y="3625"/>
                </a:cubicBezTo>
                <a:cubicBezTo>
                  <a:pt x="11552" y="3527"/>
                  <a:pt x="11465" y="3429"/>
                  <a:pt x="11379" y="3329"/>
                </a:cubicBezTo>
                <a:cubicBezTo>
                  <a:pt x="11352" y="3298"/>
                  <a:pt x="11326" y="3264"/>
                  <a:pt x="11299" y="3232"/>
                </a:cubicBezTo>
                <a:lnTo>
                  <a:pt x="11287" y="3221"/>
                </a:lnTo>
                <a:lnTo>
                  <a:pt x="11089" y="2996"/>
                </a:lnTo>
                <a:cubicBezTo>
                  <a:pt x="11151" y="2667"/>
                  <a:pt x="11086" y="2285"/>
                  <a:pt x="10942" y="2137"/>
                </a:cubicBezTo>
                <a:lnTo>
                  <a:pt x="10818" y="2010"/>
                </a:lnTo>
                <a:cubicBezTo>
                  <a:pt x="10682" y="1871"/>
                  <a:pt x="10526" y="1996"/>
                  <a:pt x="10451" y="2280"/>
                </a:cubicBezTo>
                <a:lnTo>
                  <a:pt x="9668" y="1395"/>
                </a:lnTo>
                <a:cubicBezTo>
                  <a:pt x="9733" y="1065"/>
                  <a:pt x="9668" y="674"/>
                  <a:pt x="9523" y="525"/>
                </a:cubicBezTo>
                <a:lnTo>
                  <a:pt x="9399" y="398"/>
                </a:lnTo>
                <a:cubicBezTo>
                  <a:pt x="9262" y="258"/>
                  <a:pt x="9104" y="386"/>
                  <a:pt x="9031" y="675"/>
                </a:cubicBezTo>
                <a:lnTo>
                  <a:pt x="8814" y="432"/>
                </a:lnTo>
                <a:lnTo>
                  <a:pt x="8813" y="435"/>
                </a:lnTo>
                <a:cubicBezTo>
                  <a:pt x="8788" y="408"/>
                  <a:pt x="8763" y="380"/>
                  <a:pt x="8738" y="353"/>
                </a:cubicBezTo>
                <a:cubicBezTo>
                  <a:pt x="8498" y="93"/>
                  <a:pt x="8301" y="-11"/>
                  <a:pt x="8142" y="1"/>
                </a:cubicBezTo>
                <a:close/>
                <a:moveTo>
                  <a:pt x="437" y="16101"/>
                </a:moveTo>
                <a:lnTo>
                  <a:pt x="19" y="19759"/>
                </a:lnTo>
                <a:lnTo>
                  <a:pt x="18" y="19767"/>
                </a:lnTo>
                <a:cubicBezTo>
                  <a:pt x="18" y="19767"/>
                  <a:pt x="-35" y="20019"/>
                  <a:pt x="43" y="20201"/>
                </a:cubicBezTo>
                <a:cubicBezTo>
                  <a:pt x="147" y="20453"/>
                  <a:pt x="385" y="20994"/>
                  <a:pt x="678" y="21461"/>
                </a:cubicBezTo>
                <a:cubicBezTo>
                  <a:pt x="1183" y="21490"/>
                  <a:pt x="1731" y="21514"/>
                  <a:pt x="2309" y="21532"/>
                </a:cubicBezTo>
                <a:lnTo>
                  <a:pt x="2309" y="21011"/>
                </a:lnTo>
                <a:lnTo>
                  <a:pt x="2865" y="21011"/>
                </a:lnTo>
                <a:lnTo>
                  <a:pt x="2865" y="21551"/>
                </a:lnTo>
                <a:cubicBezTo>
                  <a:pt x="3196" y="21559"/>
                  <a:pt x="3535" y="21564"/>
                  <a:pt x="3879" y="21570"/>
                </a:cubicBezTo>
                <a:lnTo>
                  <a:pt x="3879" y="21011"/>
                </a:lnTo>
                <a:lnTo>
                  <a:pt x="4436" y="21011"/>
                </a:lnTo>
                <a:lnTo>
                  <a:pt x="4436" y="21577"/>
                </a:lnTo>
                <a:cubicBezTo>
                  <a:pt x="4771" y="21581"/>
                  <a:pt x="5109" y="21583"/>
                  <a:pt x="5450" y="21585"/>
                </a:cubicBezTo>
                <a:lnTo>
                  <a:pt x="5450" y="21011"/>
                </a:lnTo>
                <a:lnTo>
                  <a:pt x="6007" y="21011"/>
                </a:lnTo>
                <a:lnTo>
                  <a:pt x="6007" y="21588"/>
                </a:lnTo>
                <a:cubicBezTo>
                  <a:pt x="6345" y="21589"/>
                  <a:pt x="6683" y="21586"/>
                  <a:pt x="7021" y="21585"/>
                </a:cubicBezTo>
                <a:lnTo>
                  <a:pt x="7021" y="21011"/>
                </a:lnTo>
                <a:lnTo>
                  <a:pt x="7577" y="21011"/>
                </a:lnTo>
                <a:lnTo>
                  <a:pt x="7577" y="21585"/>
                </a:lnTo>
                <a:cubicBezTo>
                  <a:pt x="7919" y="21583"/>
                  <a:pt x="8257" y="21581"/>
                  <a:pt x="8591" y="21577"/>
                </a:cubicBezTo>
                <a:lnTo>
                  <a:pt x="8591" y="21011"/>
                </a:lnTo>
                <a:lnTo>
                  <a:pt x="9148" y="21011"/>
                </a:lnTo>
                <a:lnTo>
                  <a:pt x="9148" y="21570"/>
                </a:lnTo>
                <a:cubicBezTo>
                  <a:pt x="9494" y="21566"/>
                  <a:pt x="9833" y="21560"/>
                  <a:pt x="10162" y="21555"/>
                </a:cubicBezTo>
                <a:lnTo>
                  <a:pt x="10162" y="21011"/>
                </a:lnTo>
                <a:lnTo>
                  <a:pt x="10719" y="21011"/>
                </a:lnTo>
                <a:lnTo>
                  <a:pt x="10719" y="21547"/>
                </a:lnTo>
                <a:cubicBezTo>
                  <a:pt x="11072" y="21541"/>
                  <a:pt x="11411" y="21535"/>
                  <a:pt x="11733" y="21528"/>
                </a:cubicBezTo>
                <a:lnTo>
                  <a:pt x="11733" y="21011"/>
                </a:lnTo>
                <a:lnTo>
                  <a:pt x="12290" y="21011"/>
                </a:lnTo>
                <a:lnTo>
                  <a:pt x="12290" y="21517"/>
                </a:lnTo>
                <a:cubicBezTo>
                  <a:pt x="12659" y="21510"/>
                  <a:pt x="12999" y="21502"/>
                  <a:pt x="13304" y="21495"/>
                </a:cubicBezTo>
                <a:lnTo>
                  <a:pt x="13304" y="21011"/>
                </a:lnTo>
                <a:lnTo>
                  <a:pt x="13860" y="21011"/>
                </a:lnTo>
                <a:lnTo>
                  <a:pt x="13860" y="21483"/>
                </a:lnTo>
                <a:cubicBezTo>
                  <a:pt x="14329" y="21473"/>
                  <a:pt x="14661" y="21466"/>
                  <a:pt x="14818" y="21465"/>
                </a:cubicBezTo>
                <a:lnTo>
                  <a:pt x="14818" y="21011"/>
                </a:lnTo>
                <a:lnTo>
                  <a:pt x="15373" y="21011"/>
                </a:lnTo>
                <a:lnTo>
                  <a:pt x="15373" y="21457"/>
                </a:lnTo>
                <a:cubicBezTo>
                  <a:pt x="15668" y="21449"/>
                  <a:pt x="15992" y="21430"/>
                  <a:pt x="16329" y="21386"/>
                </a:cubicBezTo>
                <a:lnTo>
                  <a:pt x="16310" y="20951"/>
                </a:lnTo>
                <a:lnTo>
                  <a:pt x="16861" y="20831"/>
                </a:lnTo>
                <a:lnTo>
                  <a:pt x="16884" y="21292"/>
                </a:lnTo>
                <a:cubicBezTo>
                  <a:pt x="17237" y="21217"/>
                  <a:pt x="17594" y="21110"/>
                  <a:pt x="17941" y="20955"/>
                </a:cubicBezTo>
                <a:lnTo>
                  <a:pt x="17887" y="20475"/>
                </a:lnTo>
                <a:lnTo>
                  <a:pt x="18427" y="20198"/>
                </a:lnTo>
                <a:lnTo>
                  <a:pt x="18482" y="20666"/>
                </a:lnTo>
                <a:cubicBezTo>
                  <a:pt x="19408" y="20083"/>
                  <a:pt x="20187" y="19074"/>
                  <a:pt x="20473" y="17326"/>
                </a:cubicBezTo>
                <a:cubicBezTo>
                  <a:pt x="20392" y="17370"/>
                  <a:pt x="20304" y="17415"/>
                  <a:pt x="20211" y="17461"/>
                </a:cubicBezTo>
                <a:cubicBezTo>
                  <a:pt x="20211" y="17461"/>
                  <a:pt x="19949" y="17569"/>
                  <a:pt x="19900" y="17607"/>
                </a:cubicBezTo>
                <a:cubicBezTo>
                  <a:pt x="18785" y="18108"/>
                  <a:pt x="16979" y="18665"/>
                  <a:pt x="14309" y="18665"/>
                </a:cubicBezTo>
                <a:cubicBezTo>
                  <a:pt x="14241" y="18665"/>
                  <a:pt x="14171" y="18665"/>
                  <a:pt x="14101" y="18665"/>
                </a:cubicBezTo>
                <a:cubicBezTo>
                  <a:pt x="11887" y="18641"/>
                  <a:pt x="11073" y="18141"/>
                  <a:pt x="10354" y="17697"/>
                </a:cubicBezTo>
                <a:cubicBezTo>
                  <a:pt x="9587" y="17225"/>
                  <a:pt x="8863" y="16775"/>
                  <a:pt x="6535" y="17004"/>
                </a:cubicBezTo>
                <a:cubicBezTo>
                  <a:pt x="3168" y="17335"/>
                  <a:pt x="1242" y="16558"/>
                  <a:pt x="437" y="16101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Arrow"/>
          <p:cNvSpPr/>
          <p:nvPr/>
        </p:nvSpPr>
        <p:spPr>
          <a:xfrm rot="16204226">
            <a:off x="8082360" y="3976544"/>
            <a:ext cx="654374" cy="313573"/>
          </a:xfrm>
          <a:prstGeom prst="rightArrow">
            <a:avLst>
              <a:gd name="adj1" fmla="val 32000"/>
              <a:gd name="adj2" fmla="val 78591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Gift"/>
          <p:cNvSpPr/>
          <p:nvPr/>
        </p:nvSpPr>
        <p:spPr>
          <a:xfrm>
            <a:off x="7830492" y="4998014"/>
            <a:ext cx="1157729" cy="136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9366" y="0"/>
                  <a:pt x="8196" y="977"/>
                  <a:pt x="8164" y="2187"/>
                </a:cubicBezTo>
                <a:cubicBezTo>
                  <a:pt x="7271" y="1693"/>
                  <a:pt x="6060" y="1770"/>
                  <a:pt x="5266" y="2427"/>
                </a:cubicBezTo>
                <a:cubicBezTo>
                  <a:pt x="4820" y="2796"/>
                  <a:pt x="4570" y="3288"/>
                  <a:pt x="4562" y="3816"/>
                </a:cubicBezTo>
                <a:cubicBezTo>
                  <a:pt x="4555" y="4344"/>
                  <a:pt x="4789" y="4843"/>
                  <a:pt x="5224" y="5221"/>
                </a:cubicBezTo>
                <a:cubicBezTo>
                  <a:pt x="5498" y="5460"/>
                  <a:pt x="5856" y="5665"/>
                  <a:pt x="6249" y="5839"/>
                </a:cubicBezTo>
                <a:cubicBezTo>
                  <a:pt x="4508" y="5606"/>
                  <a:pt x="2878" y="5234"/>
                  <a:pt x="1483" y="4723"/>
                </a:cubicBezTo>
                <a:lnTo>
                  <a:pt x="1051" y="5568"/>
                </a:lnTo>
                <a:cubicBezTo>
                  <a:pt x="3664" y="6525"/>
                  <a:pt x="7127" y="7053"/>
                  <a:pt x="10801" y="7053"/>
                </a:cubicBezTo>
                <a:cubicBezTo>
                  <a:pt x="14475" y="7053"/>
                  <a:pt x="17936" y="6525"/>
                  <a:pt x="20549" y="5568"/>
                </a:cubicBezTo>
                <a:lnTo>
                  <a:pt x="20119" y="4723"/>
                </a:lnTo>
                <a:cubicBezTo>
                  <a:pt x="18724" y="5234"/>
                  <a:pt x="17092" y="5606"/>
                  <a:pt x="15351" y="5839"/>
                </a:cubicBezTo>
                <a:cubicBezTo>
                  <a:pt x="15744" y="5665"/>
                  <a:pt x="16104" y="5460"/>
                  <a:pt x="16378" y="5221"/>
                </a:cubicBezTo>
                <a:cubicBezTo>
                  <a:pt x="16813" y="4843"/>
                  <a:pt x="17047" y="4344"/>
                  <a:pt x="17040" y="3816"/>
                </a:cubicBezTo>
                <a:cubicBezTo>
                  <a:pt x="17032" y="3288"/>
                  <a:pt x="16782" y="2796"/>
                  <a:pt x="16336" y="2427"/>
                </a:cubicBezTo>
                <a:cubicBezTo>
                  <a:pt x="15542" y="1770"/>
                  <a:pt x="14331" y="1693"/>
                  <a:pt x="13438" y="2187"/>
                </a:cubicBezTo>
                <a:cubicBezTo>
                  <a:pt x="13406" y="977"/>
                  <a:pt x="12236" y="0"/>
                  <a:pt x="10801" y="0"/>
                </a:cubicBezTo>
                <a:close/>
                <a:moveTo>
                  <a:pt x="10801" y="862"/>
                </a:moveTo>
                <a:cubicBezTo>
                  <a:pt x="11695" y="862"/>
                  <a:pt x="12421" y="1480"/>
                  <a:pt x="12421" y="2238"/>
                </a:cubicBezTo>
                <a:cubicBezTo>
                  <a:pt x="12421" y="3233"/>
                  <a:pt x="11465" y="4664"/>
                  <a:pt x="10801" y="5507"/>
                </a:cubicBezTo>
                <a:cubicBezTo>
                  <a:pt x="10137" y="4664"/>
                  <a:pt x="9179" y="3233"/>
                  <a:pt x="9179" y="2238"/>
                </a:cubicBezTo>
                <a:cubicBezTo>
                  <a:pt x="9179" y="1480"/>
                  <a:pt x="9907" y="862"/>
                  <a:pt x="10801" y="862"/>
                </a:cubicBezTo>
                <a:close/>
                <a:moveTo>
                  <a:pt x="6908" y="2787"/>
                </a:moveTo>
                <a:cubicBezTo>
                  <a:pt x="7240" y="2790"/>
                  <a:pt x="7550" y="2904"/>
                  <a:pt x="7782" y="3105"/>
                </a:cubicBezTo>
                <a:cubicBezTo>
                  <a:pt x="8413" y="3654"/>
                  <a:pt x="8808" y="4852"/>
                  <a:pt x="9002" y="5677"/>
                </a:cubicBezTo>
                <a:cubicBezTo>
                  <a:pt x="8035" y="5492"/>
                  <a:pt x="6633" y="5127"/>
                  <a:pt x="6001" y="4578"/>
                </a:cubicBezTo>
                <a:cubicBezTo>
                  <a:pt x="5770" y="4376"/>
                  <a:pt x="5644" y="4110"/>
                  <a:pt x="5648" y="3828"/>
                </a:cubicBezTo>
                <a:cubicBezTo>
                  <a:pt x="5652" y="3547"/>
                  <a:pt x="5786" y="3283"/>
                  <a:pt x="6024" y="3087"/>
                </a:cubicBezTo>
                <a:cubicBezTo>
                  <a:pt x="6261" y="2890"/>
                  <a:pt x="6577" y="2784"/>
                  <a:pt x="6908" y="2787"/>
                </a:cubicBezTo>
                <a:close/>
                <a:moveTo>
                  <a:pt x="14710" y="2787"/>
                </a:moveTo>
                <a:cubicBezTo>
                  <a:pt x="15023" y="2787"/>
                  <a:pt x="15337" y="2887"/>
                  <a:pt x="15578" y="3087"/>
                </a:cubicBezTo>
                <a:cubicBezTo>
                  <a:pt x="16069" y="3493"/>
                  <a:pt x="16077" y="4162"/>
                  <a:pt x="15599" y="4578"/>
                </a:cubicBezTo>
                <a:cubicBezTo>
                  <a:pt x="14968" y="5126"/>
                  <a:pt x="13566" y="5492"/>
                  <a:pt x="12598" y="5677"/>
                </a:cubicBezTo>
                <a:cubicBezTo>
                  <a:pt x="12792" y="4852"/>
                  <a:pt x="13190" y="3653"/>
                  <a:pt x="13820" y="3105"/>
                </a:cubicBezTo>
                <a:cubicBezTo>
                  <a:pt x="14063" y="2894"/>
                  <a:pt x="14387" y="2787"/>
                  <a:pt x="14710" y="2787"/>
                </a:cubicBezTo>
                <a:close/>
                <a:moveTo>
                  <a:pt x="0" y="7578"/>
                </a:moveTo>
                <a:lnTo>
                  <a:pt x="0" y="11099"/>
                </a:lnTo>
                <a:lnTo>
                  <a:pt x="9229" y="11099"/>
                </a:lnTo>
                <a:lnTo>
                  <a:pt x="9229" y="7578"/>
                </a:lnTo>
                <a:lnTo>
                  <a:pt x="0" y="7578"/>
                </a:lnTo>
                <a:close/>
                <a:moveTo>
                  <a:pt x="12371" y="7578"/>
                </a:moveTo>
                <a:lnTo>
                  <a:pt x="12371" y="11099"/>
                </a:lnTo>
                <a:lnTo>
                  <a:pt x="21600" y="11099"/>
                </a:lnTo>
                <a:lnTo>
                  <a:pt x="21600" y="7578"/>
                </a:lnTo>
                <a:lnTo>
                  <a:pt x="12371" y="7578"/>
                </a:lnTo>
                <a:close/>
                <a:moveTo>
                  <a:pt x="943" y="11779"/>
                </a:moveTo>
                <a:lnTo>
                  <a:pt x="943" y="21600"/>
                </a:lnTo>
                <a:lnTo>
                  <a:pt x="9229" y="21600"/>
                </a:lnTo>
                <a:lnTo>
                  <a:pt x="9229" y="11779"/>
                </a:lnTo>
                <a:lnTo>
                  <a:pt x="943" y="11779"/>
                </a:lnTo>
                <a:close/>
                <a:moveTo>
                  <a:pt x="12371" y="11779"/>
                </a:moveTo>
                <a:lnTo>
                  <a:pt x="12371" y="21600"/>
                </a:lnTo>
                <a:lnTo>
                  <a:pt x="20657" y="21600"/>
                </a:lnTo>
                <a:lnTo>
                  <a:pt x="20657" y="11779"/>
                </a:lnTo>
                <a:lnTo>
                  <a:pt x="12371" y="11779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Arrow 5"/>
          <p:cNvSpPr/>
          <p:nvPr/>
        </p:nvSpPr>
        <p:spPr>
          <a:xfrm>
            <a:off x="5281514" y="4628634"/>
            <a:ext cx="1253784" cy="128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794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13" y="31667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042302"/>
              </p:ext>
            </p:extLst>
          </p:nvPr>
        </p:nvGraphicFramePr>
        <p:xfrm>
          <a:off x="1317190" y="1076632"/>
          <a:ext cx="9338520" cy="5855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97" y="112473"/>
            <a:ext cx="1548581" cy="18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14949" y="346587"/>
            <a:ext cx="8558850" cy="10886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OF CLOTHES BANK</a:t>
            </a:r>
            <a:endParaRPr lang="en-GB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98628"/>
            <a:ext cx="4038600" cy="2220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" b="4565"/>
          <a:stretch>
            <a:fillRect/>
          </a:stretch>
        </p:blipFill>
        <p:spPr bwMode="auto">
          <a:xfrm>
            <a:off x="5897380" y="1449871"/>
            <a:ext cx="4770620" cy="2317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614949" y="3989439"/>
            <a:ext cx="1884808" cy="4853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094203" y="4563479"/>
            <a:ext cx="1787215" cy="4601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499757" y="4563479"/>
            <a:ext cx="1750640" cy="460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Ironing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96000" y="3989439"/>
            <a:ext cx="1998204" cy="484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Stitching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26885"/>
            <a:ext cx="4038600" cy="1813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38" y="5075040"/>
            <a:ext cx="4986162" cy="178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594" y="112473"/>
            <a:ext cx="1519084" cy="17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ahore Spring Salvage…"/>
          <p:cNvSpPr txBox="1">
            <a:spLocks noGrp="1"/>
          </p:cNvSpPr>
          <p:nvPr>
            <p:ph type="title"/>
          </p:nvPr>
        </p:nvSpPr>
        <p:spPr>
          <a:xfrm>
            <a:off x="1925836" y="-44649"/>
            <a:ext cx="8340328" cy="9822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&amp; RE-USE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Receivables"/>
          <p:cNvSpPr txBox="1"/>
          <p:nvPr/>
        </p:nvSpPr>
        <p:spPr>
          <a:xfrm>
            <a:off x="1215930" y="1138861"/>
            <a:ext cx="2686306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RECEIVABLES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" name="4-1.jpg" descr="4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3297" y="53578"/>
            <a:ext cx="785813" cy="78581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-Shirt"/>
          <p:cNvSpPr/>
          <p:nvPr/>
        </p:nvSpPr>
        <p:spPr>
          <a:xfrm>
            <a:off x="2612222" y="2910297"/>
            <a:ext cx="779877" cy="68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0" y="0"/>
                </a:moveTo>
                <a:cubicBezTo>
                  <a:pt x="8848" y="248"/>
                  <a:pt x="9130" y="1867"/>
                  <a:pt x="10801" y="1867"/>
                </a:cubicBezTo>
                <a:cubicBezTo>
                  <a:pt x="12488" y="1867"/>
                  <a:pt x="12769" y="235"/>
                  <a:pt x="12802" y="0"/>
                </a:cubicBezTo>
                <a:cubicBezTo>
                  <a:pt x="12753" y="6"/>
                  <a:pt x="12709" y="37"/>
                  <a:pt x="12682" y="50"/>
                </a:cubicBezTo>
                <a:cubicBezTo>
                  <a:pt x="11681" y="666"/>
                  <a:pt x="9914" y="666"/>
                  <a:pt x="8913" y="50"/>
                </a:cubicBezTo>
                <a:cubicBezTo>
                  <a:pt x="8891" y="37"/>
                  <a:pt x="8853" y="13"/>
                  <a:pt x="8810" y="0"/>
                </a:cubicBezTo>
                <a:close/>
                <a:moveTo>
                  <a:pt x="8496" y="81"/>
                </a:moveTo>
                <a:cubicBezTo>
                  <a:pt x="7079" y="564"/>
                  <a:pt x="5219" y="1270"/>
                  <a:pt x="4370" y="1575"/>
                </a:cubicBezTo>
                <a:cubicBezTo>
                  <a:pt x="3905" y="1740"/>
                  <a:pt x="3829" y="1816"/>
                  <a:pt x="3628" y="1962"/>
                </a:cubicBezTo>
                <a:cubicBezTo>
                  <a:pt x="3423" y="2115"/>
                  <a:pt x="3078" y="2606"/>
                  <a:pt x="3078" y="2606"/>
                </a:cubicBezTo>
                <a:lnTo>
                  <a:pt x="0" y="7422"/>
                </a:lnTo>
                <a:lnTo>
                  <a:pt x="3040" y="10466"/>
                </a:lnTo>
                <a:cubicBezTo>
                  <a:pt x="3040" y="10466"/>
                  <a:pt x="5014" y="8382"/>
                  <a:pt x="5051" y="8369"/>
                </a:cubicBezTo>
                <a:cubicBezTo>
                  <a:pt x="5051" y="8547"/>
                  <a:pt x="5051" y="21600"/>
                  <a:pt x="5051" y="21600"/>
                </a:cubicBezTo>
                <a:lnTo>
                  <a:pt x="16549" y="21600"/>
                </a:lnTo>
                <a:cubicBezTo>
                  <a:pt x="16549" y="21600"/>
                  <a:pt x="16549" y="8547"/>
                  <a:pt x="16549" y="8369"/>
                </a:cubicBezTo>
                <a:cubicBezTo>
                  <a:pt x="16586" y="8382"/>
                  <a:pt x="18561" y="10466"/>
                  <a:pt x="18561" y="10466"/>
                </a:cubicBezTo>
                <a:lnTo>
                  <a:pt x="21600" y="7422"/>
                </a:lnTo>
                <a:lnTo>
                  <a:pt x="18522" y="2606"/>
                </a:lnTo>
                <a:cubicBezTo>
                  <a:pt x="18522" y="2606"/>
                  <a:pt x="18177" y="2115"/>
                  <a:pt x="17972" y="1962"/>
                </a:cubicBezTo>
                <a:cubicBezTo>
                  <a:pt x="17771" y="1816"/>
                  <a:pt x="17695" y="1740"/>
                  <a:pt x="17230" y="1575"/>
                </a:cubicBezTo>
                <a:cubicBezTo>
                  <a:pt x="16386" y="1270"/>
                  <a:pt x="14531" y="570"/>
                  <a:pt x="13114" y="87"/>
                </a:cubicBezTo>
                <a:cubicBezTo>
                  <a:pt x="13050" y="462"/>
                  <a:pt x="12650" y="2242"/>
                  <a:pt x="10801" y="2242"/>
                </a:cubicBezTo>
                <a:cubicBezTo>
                  <a:pt x="8946" y="2242"/>
                  <a:pt x="8555" y="450"/>
                  <a:pt x="8496" y="81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96" name="Lamp"/>
          <p:cNvSpPr/>
          <p:nvPr/>
        </p:nvSpPr>
        <p:spPr>
          <a:xfrm>
            <a:off x="3950196" y="4918841"/>
            <a:ext cx="621804" cy="631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16002" y="0"/>
                </a:moveTo>
                <a:lnTo>
                  <a:pt x="15692" y="171"/>
                </a:lnTo>
                <a:lnTo>
                  <a:pt x="15886" y="578"/>
                </a:lnTo>
                <a:lnTo>
                  <a:pt x="15308" y="898"/>
                </a:lnTo>
                <a:lnTo>
                  <a:pt x="16044" y="3041"/>
                </a:lnTo>
                <a:lnTo>
                  <a:pt x="15405" y="3377"/>
                </a:lnTo>
                <a:lnTo>
                  <a:pt x="14353" y="2744"/>
                </a:lnTo>
                <a:cubicBezTo>
                  <a:pt x="14137" y="2614"/>
                  <a:pt x="13873" y="2784"/>
                  <a:pt x="13877" y="3051"/>
                </a:cubicBezTo>
                <a:lnTo>
                  <a:pt x="13877" y="3091"/>
                </a:lnTo>
                <a:lnTo>
                  <a:pt x="2084" y="5347"/>
                </a:lnTo>
                <a:cubicBezTo>
                  <a:pt x="1994" y="5133"/>
                  <a:pt x="1750" y="5044"/>
                  <a:pt x="1557" y="5163"/>
                </a:cubicBezTo>
                <a:lnTo>
                  <a:pt x="189" y="6011"/>
                </a:lnTo>
                <a:cubicBezTo>
                  <a:pt x="-16" y="6138"/>
                  <a:pt x="-63" y="6434"/>
                  <a:pt x="92" y="6626"/>
                </a:cubicBezTo>
                <a:lnTo>
                  <a:pt x="779" y="7478"/>
                </a:lnTo>
                <a:cubicBezTo>
                  <a:pt x="871" y="7592"/>
                  <a:pt x="1012" y="7637"/>
                  <a:pt x="1144" y="7604"/>
                </a:cubicBezTo>
                <a:lnTo>
                  <a:pt x="7842" y="17569"/>
                </a:lnTo>
                <a:cubicBezTo>
                  <a:pt x="7796" y="17616"/>
                  <a:pt x="7773" y="17684"/>
                  <a:pt x="7782" y="17753"/>
                </a:cubicBezTo>
                <a:cubicBezTo>
                  <a:pt x="7805" y="17919"/>
                  <a:pt x="7846" y="18228"/>
                  <a:pt x="7866" y="18410"/>
                </a:cubicBezTo>
                <a:cubicBezTo>
                  <a:pt x="7867" y="18424"/>
                  <a:pt x="7870" y="18437"/>
                  <a:pt x="7874" y="18450"/>
                </a:cubicBezTo>
                <a:lnTo>
                  <a:pt x="7811" y="18450"/>
                </a:lnTo>
                <a:lnTo>
                  <a:pt x="6110" y="18999"/>
                </a:lnTo>
                <a:lnTo>
                  <a:pt x="4674" y="20383"/>
                </a:lnTo>
                <a:lnTo>
                  <a:pt x="4674" y="21600"/>
                </a:lnTo>
                <a:lnTo>
                  <a:pt x="11853" y="21600"/>
                </a:lnTo>
                <a:lnTo>
                  <a:pt x="11853" y="20383"/>
                </a:lnTo>
                <a:lnTo>
                  <a:pt x="10417" y="18999"/>
                </a:lnTo>
                <a:lnTo>
                  <a:pt x="8936" y="18522"/>
                </a:lnTo>
                <a:lnTo>
                  <a:pt x="9489" y="18094"/>
                </a:lnTo>
                <a:cubicBezTo>
                  <a:pt x="9571" y="18031"/>
                  <a:pt x="9596" y="17911"/>
                  <a:pt x="9547" y="17817"/>
                </a:cubicBezTo>
                <a:lnTo>
                  <a:pt x="9431" y="17599"/>
                </a:lnTo>
                <a:cubicBezTo>
                  <a:pt x="9405" y="17549"/>
                  <a:pt x="9399" y="17490"/>
                  <a:pt x="9414" y="17435"/>
                </a:cubicBezTo>
                <a:lnTo>
                  <a:pt x="9598" y="16747"/>
                </a:lnTo>
                <a:cubicBezTo>
                  <a:pt x="9619" y="16666"/>
                  <a:pt x="9595" y="16579"/>
                  <a:pt x="9535" y="16525"/>
                </a:cubicBezTo>
                <a:lnTo>
                  <a:pt x="9365" y="16373"/>
                </a:lnTo>
                <a:cubicBezTo>
                  <a:pt x="9291" y="16306"/>
                  <a:pt x="9183" y="16306"/>
                  <a:pt x="9110" y="16374"/>
                </a:cubicBezTo>
                <a:lnTo>
                  <a:pt x="8838" y="16630"/>
                </a:lnTo>
                <a:lnTo>
                  <a:pt x="2301" y="6905"/>
                </a:lnTo>
                <a:cubicBezTo>
                  <a:pt x="2345" y="6870"/>
                  <a:pt x="2380" y="6825"/>
                  <a:pt x="2405" y="6775"/>
                </a:cubicBezTo>
                <a:lnTo>
                  <a:pt x="13948" y="4567"/>
                </a:lnTo>
                <a:cubicBezTo>
                  <a:pt x="14038" y="4712"/>
                  <a:pt x="14225" y="4774"/>
                  <a:pt x="14380" y="4673"/>
                </a:cubicBezTo>
                <a:lnTo>
                  <a:pt x="15437" y="3990"/>
                </a:lnTo>
                <a:cubicBezTo>
                  <a:pt x="15522" y="3936"/>
                  <a:pt x="15571" y="3851"/>
                  <a:pt x="15587" y="3759"/>
                </a:cubicBezTo>
                <a:lnTo>
                  <a:pt x="16161" y="3456"/>
                </a:lnTo>
                <a:lnTo>
                  <a:pt x="15784" y="7603"/>
                </a:lnTo>
                <a:lnTo>
                  <a:pt x="21537" y="4414"/>
                </a:lnTo>
                <a:lnTo>
                  <a:pt x="18153" y="2300"/>
                </a:lnTo>
                <a:lnTo>
                  <a:pt x="16771" y="86"/>
                </a:lnTo>
                <a:lnTo>
                  <a:pt x="16194" y="406"/>
                </a:lnTo>
                <a:lnTo>
                  <a:pt x="16002" y="0"/>
                </a:lnTo>
                <a:close/>
                <a:moveTo>
                  <a:pt x="13884" y="3526"/>
                </a:moveTo>
                <a:lnTo>
                  <a:pt x="13892" y="4143"/>
                </a:lnTo>
                <a:lnTo>
                  <a:pt x="2395" y="6342"/>
                </a:lnTo>
                <a:lnTo>
                  <a:pt x="2213" y="5758"/>
                </a:lnTo>
                <a:lnTo>
                  <a:pt x="13884" y="3526"/>
                </a:lnTo>
                <a:close/>
                <a:moveTo>
                  <a:pt x="1958" y="7124"/>
                </a:moveTo>
                <a:lnTo>
                  <a:pt x="8537" y="16914"/>
                </a:lnTo>
                <a:lnTo>
                  <a:pt x="8143" y="17287"/>
                </a:lnTo>
                <a:lnTo>
                  <a:pt x="1503" y="7406"/>
                </a:lnTo>
                <a:lnTo>
                  <a:pt x="1958" y="7124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97" name="Chair"/>
          <p:cNvSpPr/>
          <p:nvPr/>
        </p:nvSpPr>
        <p:spPr>
          <a:xfrm>
            <a:off x="4396121" y="5867556"/>
            <a:ext cx="674015" cy="859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extrusionOk="0">
                <a:moveTo>
                  <a:pt x="19748" y="3"/>
                </a:moveTo>
                <a:cubicBezTo>
                  <a:pt x="19500" y="-25"/>
                  <a:pt x="19269" y="113"/>
                  <a:pt x="19228" y="313"/>
                </a:cubicBezTo>
                <a:lnTo>
                  <a:pt x="17274" y="9415"/>
                </a:lnTo>
                <a:cubicBezTo>
                  <a:pt x="17210" y="9715"/>
                  <a:pt x="17210" y="10021"/>
                  <a:pt x="17276" y="10321"/>
                </a:cubicBezTo>
                <a:lnTo>
                  <a:pt x="17770" y="12234"/>
                </a:lnTo>
                <a:lnTo>
                  <a:pt x="3899" y="11477"/>
                </a:lnTo>
                <a:cubicBezTo>
                  <a:pt x="3299" y="11448"/>
                  <a:pt x="2762" y="11777"/>
                  <a:pt x="2634" y="12254"/>
                </a:cubicBezTo>
                <a:lnTo>
                  <a:pt x="0" y="21575"/>
                </a:lnTo>
                <a:lnTo>
                  <a:pt x="1501" y="21575"/>
                </a:lnTo>
                <a:lnTo>
                  <a:pt x="3905" y="14727"/>
                </a:lnTo>
                <a:cubicBezTo>
                  <a:pt x="4178" y="14061"/>
                  <a:pt x="4985" y="13637"/>
                  <a:pt x="5896" y="13682"/>
                </a:cubicBezTo>
                <a:lnTo>
                  <a:pt x="16629" y="14206"/>
                </a:lnTo>
                <a:cubicBezTo>
                  <a:pt x="17536" y="14250"/>
                  <a:pt x="18294" y="14752"/>
                  <a:pt x="18500" y="15443"/>
                </a:cubicBezTo>
                <a:lnTo>
                  <a:pt x="20287" y="21575"/>
                </a:lnTo>
                <a:lnTo>
                  <a:pt x="21600" y="21575"/>
                </a:lnTo>
                <a:lnTo>
                  <a:pt x="21165" y="19444"/>
                </a:lnTo>
                <a:lnTo>
                  <a:pt x="19771" y="12633"/>
                </a:lnTo>
                <a:lnTo>
                  <a:pt x="19711" y="12340"/>
                </a:lnTo>
                <a:lnTo>
                  <a:pt x="19265" y="10167"/>
                </a:lnTo>
                <a:cubicBezTo>
                  <a:pt x="19222" y="9957"/>
                  <a:pt x="19223" y="9742"/>
                  <a:pt x="19267" y="9532"/>
                </a:cubicBezTo>
                <a:lnTo>
                  <a:pt x="21144" y="521"/>
                </a:lnTo>
                <a:cubicBezTo>
                  <a:pt x="21187" y="312"/>
                  <a:pt x="21010" y="115"/>
                  <a:pt x="20752" y="86"/>
                </a:cubicBezTo>
                <a:lnTo>
                  <a:pt x="19748" y="3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98" name="Bed"/>
          <p:cNvSpPr/>
          <p:nvPr/>
        </p:nvSpPr>
        <p:spPr>
          <a:xfrm>
            <a:off x="2116592" y="5300783"/>
            <a:ext cx="1153882" cy="506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72" y="0"/>
                </a:moveTo>
                <a:lnTo>
                  <a:pt x="20372" y="4198"/>
                </a:lnTo>
                <a:cubicBezTo>
                  <a:pt x="19684" y="3873"/>
                  <a:pt x="17856" y="3358"/>
                  <a:pt x="16372" y="6016"/>
                </a:cubicBezTo>
                <a:cubicBezTo>
                  <a:pt x="16372" y="6430"/>
                  <a:pt x="16372" y="7627"/>
                  <a:pt x="16372" y="7627"/>
                </a:cubicBezTo>
                <a:lnTo>
                  <a:pt x="935" y="7627"/>
                </a:lnTo>
                <a:cubicBezTo>
                  <a:pt x="730" y="7627"/>
                  <a:pt x="563" y="8051"/>
                  <a:pt x="563" y="8573"/>
                </a:cubicBezTo>
                <a:lnTo>
                  <a:pt x="563" y="14672"/>
                </a:lnTo>
                <a:lnTo>
                  <a:pt x="21029" y="14672"/>
                </a:lnTo>
                <a:lnTo>
                  <a:pt x="21029" y="0"/>
                </a:lnTo>
                <a:lnTo>
                  <a:pt x="20372" y="0"/>
                </a:lnTo>
                <a:close/>
                <a:moveTo>
                  <a:pt x="553" y="15462"/>
                </a:moveTo>
                <a:lnTo>
                  <a:pt x="0" y="21600"/>
                </a:lnTo>
                <a:lnTo>
                  <a:pt x="496" y="21600"/>
                </a:lnTo>
                <a:lnTo>
                  <a:pt x="837" y="18791"/>
                </a:lnTo>
                <a:cubicBezTo>
                  <a:pt x="934" y="17991"/>
                  <a:pt x="1224" y="17446"/>
                  <a:pt x="1552" y="17446"/>
                </a:cubicBezTo>
                <a:lnTo>
                  <a:pt x="20048" y="17446"/>
                </a:lnTo>
                <a:cubicBezTo>
                  <a:pt x="20376" y="17446"/>
                  <a:pt x="20666" y="17991"/>
                  <a:pt x="20763" y="18791"/>
                </a:cubicBezTo>
                <a:lnTo>
                  <a:pt x="21104" y="21600"/>
                </a:lnTo>
                <a:lnTo>
                  <a:pt x="21600" y="21600"/>
                </a:lnTo>
                <a:lnTo>
                  <a:pt x="21047" y="15462"/>
                </a:lnTo>
                <a:lnTo>
                  <a:pt x="553" y="15462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99" name="High Heel"/>
          <p:cNvSpPr/>
          <p:nvPr/>
        </p:nvSpPr>
        <p:spPr>
          <a:xfrm>
            <a:off x="3541431" y="4073030"/>
            <a:ext cx="362876" cy="296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7" h="21586" extrusionOk="0">
                <a:moveTo>
                  <a:pt x="18731" y="4"/>
                </a:moveTo>
                <a:cubicBezTo>
                  <a:pt x="18645" y="22"/>
                  <a:pt x="18602" y="99"/>
                  <a:pt x="18602" y="99"/>
                </a:cubicBezTo>
                <a:lnTo>
                  <a:pt x="14428" y="6099"/>
                </a:lnTo>
                <a:cubicBezTo>
                  <a:pt x="10754" y="11722"/>
                  <a:pt x="7681" y="15356"/>
                  <a:pt x="7681" y="15356"/>
                </a:cubicBezTo>
                <a:cubicBezTo>
                  <a:pt x="5780" y="17393"/>
                  <a:pt x="4741" y="16858"/>
                  <a:pt x="3499" y="16884"/>
                </a:cubicBezTo>
                <a:cubicBezTo>
                  <a:pt x="2193" y="16911"/>
                  <a:pt x="1910" y="16991"/>
                  <a:pt x="1316" y="17162"/>
                </a:cubicBezTo>
                <a:cubicBezTo>
                  <a:pt x="89" y="17519"/>
                  <a:pt x="5" y="20754"/>
                  <a:pt x="0" y="21434"/>
                </a:cubicBezTo>
                <a:cubicBezTo>
                  <a:pt x="0" y="21513"/>
                  <a:pt x="48" y="21559"/>
                  <a:pt x="75" y="21559"/>
                </a:cubicBezTo>
                <a:cubicBezTo>
                  <a:pt x="2320" y="21553"/>
                  <a:pt x="10718" y="21553"/>
                  <a:pt x="10718" y="21553"/>
                </a:cubicBezTo>
                <a:cubicBezTo>
                  <a:pt x="11318" y="21553"/>
                  <a:pt x="11456" y="21269"/>
                  <a:pt x="11551" y="20939"/>
                </a:cubicBezTo>
                <a:cubicBezTo>
                  <a:pt x="13446" y="14577"/>
                  <a:pt x="15936" y="11736"/>
                  <a:pt x="15936" y="11736"/>
                </a:cubicBezTo>
                <a:cubicBezTo>
                  <a:pt x="16923" y="12725"/>
                  <a:pt x="16790" y="15191"/>
                  <a:pt x="16790" y="15191"/>
                </a:cubicBezTo>
                <a:lnTo>
                  <a:pt x="16790" y="21586"/>
                </a:lnTo>
                <a:lnTo>
                  <a:pt x="17953" y="21586"/>
                </a:lnTo>
                <a:cubicBezTo>
                  <a:pt x="17953" y="18191"/>
                  <a:pt x="18967" y="12032"/>
                  <a:pt x="18967" y="12032"/>
                </a:cubicBezTo>
                <a:cubicBezTo>
                  <a:pt x="19423" y="9474"/>
                  <a:pt x="20777" y="9843"/>
                  <a:pt x="21191" y="6204"/>
                </a:cubicBezTo>
                <a:cubicBezTo>
                  <a:pt x="21600" y="2564"/>
                  <a:pt x="19116" y="264"/>
                  <a:pt x="19116" y="264"/>
                </a:cubicBezTo>
                <a:cubicBezTo>
                  <a:pt x="18946" y="26"/>
                  <a:pt x="18817" y="-14"/>
                  <a:pt x="18731" y="4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0" name="Pants"/>
          <p:cNvSpPr/>
          <p:nvPr/>
        </p:nvSpPr>
        <p:spPr>
          <a:xfrm>
            <a:off x="2801368" y="3682577"/>
            <a:ext cx="587429" cy="710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2833" y="0"/>
                </a:moveTo>
                <a:lnTo>
                  <a:pt x="2810" y="152"/>
                </a:lnTo>
                <a:lnTo>
                  <a:pt x="2731" y="856"/>
                </a:lnTo>
                <a:lnTo>
                  <a:pt x="9459" y="856"/>
                </a:lnTo>
                <a:lnTo>
                  <a:pt x="9459" y="0"/>
                </a:lnTo>
                <a:lnTo>
                  <a:pt x="2833" y="0"/>
                </a:lnTo>
                <a:close/>
                <a:moveTo>
                  <a:pt x="9865" y="0"/>
                </a:moveTo>
                <a:lnTo>
                  <a:pt x="9865" y="856"/>
                </a:lnTo>
                <a:lnTo>
                  <a:pt x="18778" y="856"/>
                </a:lnTo>
                <a:lnTo>
                  <a:pt x="18686" y="152"/>
                </a:lnTo>
                <a:lnTo>
                  <a:pt x="18667" y="0"/>
                </a:lnTo>
                <a:lnTo>
                  <a:pt x="9865" y="0"/>
                </a:lnTo>
                <a:close/>
                <a:moveTo>
                  <a:pt x="10677" y="293"/>
                </a:moveTo>
                <a:cubicBezTo>
                  <a:pt x="10829" y="293"/>
                  <a:pt x="10962" y="362"/>
                  <a:pt x="10962" y="443"/>
                </a:cubicBezTo>
                <a:cubicBezTo>
                  <a:pt x="10962" y="525"/>
                  <a:pt x="10829" y="596"/>
                  <a:pt x="10677" y="596"/>
                </a:cubicBezTo>
                <a:cubicBezTo>
                  <a:pt x="10524" y="596"/>
                  <a:pt x="10394" y="525"/>
                  <a:pt x="10394" y="443"/>
                </a:cubicBezTo>
                <a:cubicBezTo>
                  <a:pt x="10394" y="362"/>
                  <a:pt x="10524" y="293"/>
                  <a:pt x="10677" y="293"/>
                </a:cubicBezTo>
                <a:close/>
                <a:moveTo>
                  <a:pt x="2699" y="1056"/>
                </a:moveTo>
                <a:lnTo>
                  <a:pt x="2528" y="2373"/>
                </a:lnTo>
                <a:cubicBezTo>
                  <a:pt x="2761" y="2368"/>
                  <a:pt x="4068" y="2329"/>
                  <a:pt x="5002" y="1955"/>
                </a:cubicBezTo>
                <a:cubicBezTo>
                  <a:pt x="5682" y="1684"/>
                  <a:pt x="6007" y="1246"/>
                  <a:pt x="6119" y="1056"/>
                </a:cubicBezTo>
                <a:lnTo>
                  <a:pt x="2699" y="1056"/>
                </a:lnTo>
                <a:close/>
                <a:moveTo>
                  <a:pt x="6556" y="1056"/>
                </a:moveTo>
                <a:cubicBezTo>
                  <a:pt x="6475" y="1213"/>
                  <a:pt x="6131" y="1783"/>
                  <a:pt x="5269" y="2129"/>
                </a:cubicBezTo>
                <a:cubicBezTo>
                  <a:pt x="4162" y="2573"/>
                  <a:pt x="2647" y="2590"/>
                  <a:pt x="2515" y="2590"/>
                </a:cubicBezTo>
                <a:lnTo>
                  <a:pt x="2293" y="4333"/>
                </a:lnTo>
                <a:lnTo>
                  <a:pt x="0" y="21539"/>
                </a:lnTo>
                <a:cubicBezTo>
                  <a:pt x="0" y="21539"/>
                  <a:pt x="10" y="21600"/>
                  <a:pt x="60" y="21600"/>
                </a:cubicBezTo>
                <a:cubicBezTo>
                  <a:pt x="121" y="21600"/>
                  <a:pt x="6101" y="21600"/>
                  <a:pt x="6182" y="21600"/>
                </a:cubicBezTo>
                <a:cubicBezTo>
                  <a:pt x="6263" y="21600"/>
                  <a:pt x="6303" y="21539"/>
                  <a:pt x="6303" y="21539"/>
                </a:cubicBezTo>
                <a:lnTo>
                  <a:pt x="10413" y="6748"/>
                </a:lnTo>
                <a:lnTo>
                  <a:pt x="15193" y="21539"/>
                </a:lnTo>
                <a:cubicBezTo>
                  <a:pt x="15193" y="21539"/>
                  <a:pt x="15234" y="21600"/>
                  <a:pt x="15295" y="21600"/>
                </a:cubicBezTo>
                <a:cubicBezTo>
                  <a:pt x="15356" y="21600"/>
                  <a:pt x="21417" y="21600"/>
                  <a:pt x="21509" y="21600"/>
                </a:cubicBezTo>
                <a:cubicBezTo>
                  <a:pt x="21600" y="21600"/>
                  <a:pt x="21597" y="21539"/>
                  <a:pt x="21597" y="21539"/>
                </a:cubicBezTo>
                <a:lnTo>
                  <a:pt x="19212" y="4148"/>
                </a:lnTo>
                <a:lnTo>
                  <a:pt x="19009" y="2590"/>
                </a:lnTo>
                <a:cubicBezTo>
                  <a:pt x="18695" y="2584"/>
                  <a:pt x="17335" y="2541"/>
                  <a:pt x="16310" y="2129"/>
                </a:cubicBezTo>
                <a:cubicBezTo>
                  <a:pt x="15447" y="1783"/>
                  <a:pt x="15103" y="1208"/>
                  <a:pt x="15022" y="1056"/>
                </a:cubicBezTo>
                <a:lnTo>
                  <a:pt x="11803" y="1056"/>
                </a:lnTo>
                <a:lnTo>
                  <a:pt x="11803" y="4284"/>
                </a:lnTo>
                <a:cubicBezTo>
                  <a:pt x="11803" y="4300"/>
                  <a:pt x="11813" y="4706"/>
                  <a:pt x="11032" y="5020"/>
                </a:cubicBezTo>
                <a:cubicBezTo>
                  <a:pt x="10291" y="5318"/>
                  <a:pt x="9723" y="5367"/>
                  <a:pt x="9703" y="5372"/>
                </a:cubicBezTo>
                <a:lnTo>
                  <a:pt x="9468" y="5394"/>
                </a:lnTo>
                <a:lnTo>
                  <a:pt x="9468" y="1056"/>
                </a:lnTo>
                <a:lnTo>
                  <a:pt x="6556" y="1056"/>
                </a:lnTo>
                <a:close/>
                <a:moveTo>
                  <a:pt x="9874" y="1056"/>
                </a:moveTo>
                <a:lnTo>
                  <a:pt x="9874" y="5118"/>
                </a:lnTo>
                <a:cubicBezTo>
                  <a:pt x="10077" y="5080"/>
                  <a:pt x="10403" y="4999"/>
                  <a:pt x="10778" y="4847"/>
                </a:cubicBezTo>
                <a:cubicBezTo>
                  <a:pt x="11397" y="4598"/>
                  <a:pt x="11387" y="4289"/>
                  <a:pt x="11387" y="4289"/>
                </a:cubicBezTo>
                <a:lnTo>
                  <a:pt x="11387" y="1056"/>
                </a:lnTo>
                <a:lnTo>
                  <a:pt x="9874" y="1056"/>
                </a:lnTo>
                <a:close/>
                <a:moveTo>
                  <a:pt x="15447" y="1056"/>
                </a:moveTo>
                <a:cubicBezTo>
                  <a:pt x="15559" y="1246"/>
                  <a:pt x="15884" y="1684"/>
                  <a:pt x="16554" y="1955"/>
                </a:cubicBezTo>
                <a:cubicBezTo>
                  <a:pt x="17427" y="2307"/>
                  <a:pt x="18636" y="2362"/>
                  <a:pt x="18981" y="2373"/>
                </a:cubicBezTo>
                <a:lnTo>
                  <a:pt x="18806" y="1056"/>
                </a:lnTo>
                <a:lnTo>
                  <a:pt x="15447" y="1056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1" name="Umbrella"/>
          <p:cNvSpPr/>
          <p:nvPr/>
        </p:nvSpPr>
        <p:spPr>
          <a:xfrm>
            <a:off x="2440390" y="5992465"/>
            <a:ext cx="742519" cy="56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596" extrusionOk="0">
                <a:moveTo>
                  <a:pt x="10609" y="0"/>
                </a:moveTo>
                <a:cubicBezTo>
                  <a:pt x="10434" y="-2"/>
                  <a:pt x="10261" y="1"/>
                  <a:pt x="10091" y="8"/>
                </a:cubicBezTo>
                <a:cubicBezTo>
                  <a:pt x="5074" y="233"/>
                  <a:pt x="2259" y="4715"/>
                  <a:pt x="2259" y="4715"/>
                </a:cubicBezTo>
                <a:cubicBezTo>
                  <a:pt x="-125" y="8626"/>
                  <a:pt x="1" y="11402"/>
                  <a:pt x="1" y="11402"/>
                </a:cubicBezTo>
                <a:cubicBezTo>
                  <a:pt x="1" y="11402"/>
                  <a:pt x="1146" y="10124"/>
                  <a:pt x="3644" y="10160"/>
                </a:cubicBezTo>
                <a:cubicBezTo>
                  <a:pt x="3644" y="10160"/>
                  <a:pt x="5446" y="10310"/>
                  <a:pt x="7076" y="11690"/>
                </a:cubicBezTo>
                <a:cubicBezTo>
                  <a:pt x="7076" y="11690"/>
                  <a:pt x="8248" y="10319"/>
                  <a:pt x="10161" y="10130"/>
                </a:cubicBezTo>
                <a:lnTo>
                  <a:pt x="10073" y="19052"/>
                </a:lnTo>
                <a:cubicBezTo>
                  <a:pt x="10068" y="19546"/>
                  <a:pt x="9966" y="19907"/>
                  <a:pt x="9773" y="20125"/>
                </a:cubicBezTo>
                <a:cubicBezTo>
                  <a:pt x="9539" y="20389"/>
                  <a:pt x="9210" y="20393"/>
                  <a:pt x="9161" y="20393"/>
                </a:cubicBezTo>
                <a:cubicBezTo>
                  <a:pt x="9156" y="20393"/>
                  <a:pt x="9156" y="20393"/>
                  <a:pt x="9156" y="20393"/>
                </a:cubicBezTo>
                <a:lnTo>
                  <a:pt x="9124" y="20391"/>
                </a:lnTo>
                <a:cubicBezTo>
                  <a:pt x="8774" y="20386"/>
                  <a:pt x="8516" y="20276"/>
                  <a:pt x="8361" y="20065"/>
                </a:cubicBezTo>
                <a:cubicBezTo>
                  <a:pt x="8093" y="19702"/>
                  <a:pt x="8141" y="19108"/>
                  <a:pt x="8143" y="19088"/>
                </a:cubicBezTo>
                <a:cubicBezTo>
                  <a:pt x="8176" y="18760"/>
                  <a:pt x="7982" y="18463"/>
                  <a:pt x="7708" y="18421"/>
                </a:cubicBezTo>
                <a:cubicBezTo>
                  <a:pt x="7434" y="18380"/>
                  <a:pt x="7184" y="18613"/>
                  <a:pt x="7149" y="18942"/>
                </a:cubicBezTo>
                <a:cubicBezTo>
                  <a:pt x="7137" y="19057"/>
                  <a:pt x="7047" y="20084"/>
                  <a:pt x="7602" y="20850"/>
                </a:cubicBezTo>
                <a:cubicBezTo>
                  <a:pt x="7951" y="21331"/>
                  <a:pt x="8455" y="21581"/>
                  <a:pt x="9099" y="21593"/>
                </a:cubicBezTo>
                <a:cubicBezTo>
                  <a:pt x="9112" y="21594"/>
                  <a:pt x="9130" y="21595"/>
                  <a:pt x="9151" y="21595"/>
                </a:cubicBezTo>
                <a:cubicBezTo>
                  <a:pt x="9362" y="21598"/>
                  <a:pt x="9957" y="21554"/>
                  <a:pt x="10444" y="21018"/>
                </a:cubicBezTo>
                <a:cubicBezTo>
                  <a:pt x="10853" y="20568"/>
                  <a:pt x="11064" y="19911"/>
                  <a:pt x="11073" y="19066"/>
                </a:cubicBezTo>
                <a:lnTo>
                  <a:pt x="11163" y="10144"/>
                </a:lnTo>
                <a:cubicBezTo>
                  <a:pt x="13071" y="10388"/>
                  <a:pt x="14214" y="11792"/>
                  <a:pt x="14214" y="11792"/>
                </a:cubicBezTo>
                <a:cubicBezTo>
                  <a:pt x="15871" y="10459"/>
                  <a:pt x="17677" y="10361"/>
                  <a:pt x="17677" y="10361"/>
                </a:cubicBezTo>
                <a:cubicBezTo>
                  <a:pt x="20174" y="10397"/>
                  <a:pt x="21294" y="11708"/>
                  <a:pt x="21294" y="11708"/>
                </a:cubicBezTo>
                <a:cubicBezTo>
                  <a:pt x="21294" y="11708"/>
                  <a:pt x="21475" y="8935"/>
                  <a:pt x="19169" y="4956"/>
                </a:cubicBezTo>
                <a:cubicBezTo>
                  <a:pt x="19169" y="4956"/>
                  <a:pt x="16257" y="81"/>
                  <a:pt x="10916" y="4"/>
                </a:cubicBezTo>
                <a:lnTo>
                  <a:pt x="10609" y="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2" name="Suitcase"/>
          <p:cNvSpPr/>
          <p:nvPr/>
        </p:nvSpPr>
        <p:spPr>
          <a:xfrm>
            <a:off x="3371713" y="6036078"/>
            <a:ext cx="530523" cy="522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87" y="0"/>
                </a:moveTo>
                <a:lnTo>
                  <a:pt x="6487" y="2989"/>
                </a:lnTo>
                <a:lnTo>
                  <a:pt x="4591" y="2989"/>
                </a:lnTo>
                <a:lnTo>
                  <a:pt x="4591" y="2214"/>
                </a:lnTo>
                <a:lnTo>
                  <a:pt x="2409" y="2214"/>
                </a:lnTo>
                <a:lnTo>
                  <a:pt x="2409" y="2989"/>
                </a:lnTo>
                <a:cubicBezTo>
                  <a:pt x="1080" y="2995"/>
                  <a:pt x="0" y="4263"/>
                  <a:pt x="0" y="5808"/>
                </a:cubicBezTo>
                <a:lnTo>
                  <a:pt x="0" y="18781"/>
                </a:lnTo>
                <a:cubicBezTo>
                  <a:pt x="0" y="20332"/>
                  <a:pt x="1085" y="21600"/>
                  <a:pt x="2414" y="21600"/>
                </a:cubicBezTo>
                <a:lnTo>
                  <a:pt x="19185" y="21600"/>
                </a:lnTo>
                <a:cubicBezTo>
                  <a:pt x="20513" y="21600"/>
                  <a:pt x="21600" y="20332"/>
                  <a:pt x="21600" y="18781"/>
                </a:cubicBezTo>
                <a:lnTo>
                  <a:pt x="21600" y="5808"/>
                </a:lnTo>
                <a:cubicBezTo>
                  <a:pt x="21600" y="4257"/>
                  <a:pt x="20515" y="2989"/>
                  <a:pt x="19191" y="2989"/>
                </a:cubicBezTo>
                <a:lnTo>
                  <a:pt x="19191" y="2214"/>
                </a:lnTo>
                <a:lnTo>
                  <a:pt x="17009" y="2214"/>
                </a:lnTo>
                <a:lnTo>
                  <a:pt x="17009" y="2989"/>
                </a:lnTo>
                <a:lnTo>
                  <a:pt x="15113" y="2989"/>
                </a:lnTo>
                <a:lnTo>
                  <a:pt x="15113" y="0"/>
                </a:lnTo>
                <a:lnTo>
                  <a:pt x="6487" y="0"/>
                </a:lnTo>
                <a:close/>
                <a:moveTo>
                  <a:pt x="7940" y="1690"/>
                </a:moveTo>
                <a:lnTo>
                  <a:pt x="13660" y="1690"/>
                </a:lnTo>
                <a:lnTo>
                  <a:pt x="13660" y="2983"/>
                </a:lnTo>
                <a:lnTo>
                  <a:pt x="7940" y="2983"/>
                </a:lnTo>
                <a:lnTo>
                  <a:pt x="7940" y="169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3" name="Table Knife"/>
          <p:cNvSpPr/>
          <p:nvPr/>
        </p:nvSpPr>
        <p:spPr>
          <a:xfrm flipH="1">
            <a:off x="7616646" y="2606632"/>
            <a:ext cx="89835" cy="528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95" extrusionOk="0">
                <a:moveTo>
                  <a:pt x="17012" y="0"/>
                </a:moveTo>
                <a:cubicBezTo>
                  <a:pt x="15697" y="-5"/>
                  <a:pt x="14073" y="120"/>
                  <a:pt x="12870" y="389"/>
                </a:cubicBezTo>
                <a:cubicBezTo>
                  <a:pt x="11549" y="692"/>
                  <a:pt x="472" y="2662"/>
                  <a:pt x="0" y="9130"/>
                </a:cubicBezTo>
                <a:cubicBezTo>
                  <a:pt x="0" y="9394"/>
                  <a:pt x="899" y="9654"/>
                  <a:pt x="2550" y="9843"/>
                </a:cubicBezTo>
                <a:lnTo>
                  <a:pt x="6177" y="10253"/>
                </a:lnTo>
                <a:cubicBezTo>
                  <a:pt x="8913" y="10561"/>
                  <a:pt x="10381" y="10982"/>
                  <a:pt x="10334" y="11419"/>
                </a:cubicBezTo>
                <a:lnTo>
                  <a:pt x="8256" y="21109"/>
                </a:lnTo>
                <a:cubicBezTo>
                  <a:pt x="8208" y="21374"/>
                  <a:pt x="10086" y="21595"/>
                  <a:pt x="12398" y="21595"/>
                </a:cubicBezTo>
                <a:lnTo>
                  <a:pt x="17410" y="21595"/>
                </a:lnTo>
                <a:cubicBezTo>
                  <a:pt x="19722" y="21595"/>
                  <a:pt x="21600" y="21379"/>
                  <a:pt x="21553" y="21114"/>
                </a:cubicBezTo>
                <a:cubicBezTo>
                  <a:pt x="21223" y="17729"/>
                  <a:pt x="19342" y="854"/>
                  <a:pt x="19342" y="389"/>
                </a:cubicBezTo>
                <a:cubicBezTo>
                  <a:pt x="19342" y="138"/>
                  <a:pt x="18327" y="4"/>
                  <a:pt x="17012" y="0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4" name="Fork"/>
          <p:cNvSpPr/>
          <p:nvPr/>
        </p:nvSpPr>
        <p:spPr>
          <a:xfrm>
            <a:off x="7902939" y="2580955"/>
            <a:ext cx="138550" cy="554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600" extrusionOk="0">
                <a:moveTo>
                  <a:pt x="3129" y="0"/>
                </a:moveTo>
                <a:cubicBezTo>
                  <a:pt x="2841" y="0"/>
                  <a:pt x="2591" y="35"/>
                  <a:pt x="2555" y="88"/>
                </a:cubicBezTo>
                <a:lnTo>
                  <a:pt x="0" y="5782"/>
                </a:lnTo>
                <a:cubicBezTo>
                  <a:pt x="0" y="6074"/>
                  <a:pt x="675" y="6347"/>
                  <a:pt x="1936" y="6551"/>
                </a:cubicBezTo>
                <a:lnTo>
                  <a:pt x="4716" y="7002"/>
                </a:lnTo>
                <a:cubicBezTo>
                  <a:pt x="6805" y="7340"/>
                  <a:pt x="7914" y="7795"/>
                  <a:pt x="7878" y="8267"/>
                </a:cubicBezTo>
                <a:lnTo>
                  <a:pt x="5976" y="21075"/>
                </a:lnTo>
                <a:cubicBezTo>
                  <a:pt x="5940" y="21361"/>
                  <a:pt x="7455" y="21600"/>
                  <a:pt x="9364" y="21600"/>
                </a:cubicBezTo>
                <a:lnTo>
                  <a:pt x="12166" y="21600"/>
                </a:lnTo>
                <a:cubicBezTo>
                  <a:pt x="14075" y="21600"/>
                  <a:pt x="15590" y="21361"/>
                  <a:pt x="15554" y="21075"/>
                </a:cubicBezTo>
                <a:lnTo>
                  <a:pt x="13686" y="8267"/>
                </a:lnTo>
                <a:cubicBezTo>
                  <a:pt x="13650" y="7795"/>
                  <a:pt x="14759" y="7334"/>
                  <a:pt x="16848" y="7002"/>
                </a:cubicBezTo>
                <a:lnTo>
                  <a:pt x="19628" y="6551"/>
                </a:lnTo>
                <a:cubicBezTo>
                  <a:pt x="20889" y="6347"/>
                  <a:pt x="21600" y="6068"/>
                  <a:pt x="21564" y="5782"/>
                </a:cubicBezTo>
                <a:lnTo>
                  <a:pt x="19009" y="88"/>
                </a:lnTo>
                <a:cubicBezTo>
                  <a:pt x="18937" y="41"/>
                  <a:pt x="18690" y="0"/>
                  <a:pt x="18401" y="0"/>
                </a:cubicBezTo>
                <a:lnTo>
                  <a:pt x="17467" y="0"/>
                </a:lnTo>
                <a:cubicBezTo>
                  <a:pt x="17143" y="0"/>
                  <a:pt x="16882" y="40"/>
                  <a:pt x="16882" y="93"/>
                </a:cubicBezTo>
                <a:lnTo>
                  <a:pt x="17141" y="3984"/>
                </a:lnTo>
                <a:cubicBezTo>
                  <a:pt x="17141" y="4037"/>
                  <a:pt x="16891" y="4077"/>
                  <a:pt x="16567" y="4077"/>
                </a:cubicBezTo>
                <a:lnTo>
                  <a:pt x="15588" y="4077"/>
                </a:lnTo>
                <a:cubicBezTo>
                  <a:pt x="15264" y="4077"/>
                  <a:pt x="15014" y="4036"/>
                  <a:pt x="15014" y="3990"/>
                </a:cubicBezTo>
                <a:lnTo>
                  <a:pt x="14226" y="88"/>
                </a:lnTo>
                <a:cubicBezTo>
                  <a:pt x="14226" y="35"/>
                  <a:pt x="13965" y="0"/>
                  <a:pt x="13641" y="0"/>
                </a:cubicBezTo>
                <a:lnTo>
                  <a:pt x="12819" y="0"/>
                </a:lnTo>
                <a:cubicBezTo>
                  <a:pt x="12495" y="0"/>
                  <a:pt x="12245" y="40"/>
                  <a:pt x="12245" y="93"/>
                </a:cubicBezTo>
                <a:lnTo>
                  <a:pt x="11840" y="3997"/>
                </a:lnTo>
                <a:cubicBezTo>
                  <a:pt x="11840" y="4049"/>
                  <a:pt x="11590" y="4090"/>
                  <a:pt x="11266" y="4090"/>
                </a:cubicBezTo>
                <a:lnTo>
                  <a:pt x="10264" y="4090"/>
                </a:lnTo>
                <a:cubicBezTo>
                  <a:pt x="9940" y="4090"/>
                  <a:pt x="9679" y="4049"/>
                  <a:pt x="9679" y="3997"/>
                </a:cubicBezTo>
                <a:lnTo>
                  <a:pt x="9285" y="93"/>
                </a:lnTo>
                <a:cubicBezTo>
                  <a:pt x="9285" y="40"/>
                  <a:pt x="9035" y="0"/>
                  <a:pt x="8711" y="0"/>
                </a:cubicBezTo>
                <a:lnTo>
                  <a:pt x="7878" y="0"/>
                </a:lnTo>
                <a:cubicBezTo>
                  <a:pt x="7554" y="0"/>
                  <a:pt x="7304" y="41"/>
                  <a:pt x="7304" y="88"/>
                </a:cubicBezTo>
                <a:lnTo>
                  <a:pt x="6516" y="3990"/>
                </a:lnTo>
                <a:cubicBezTo>
                  <a:pt x="6516" y="4042"/>
                  <a:pt x="6267" y="4077"/>
                  <a:pt x="5942" y="4077"/>
                </a:cubicBezTo>
                <a:lnTo>
                  <a:pt x="4963" y="4077"/>
                </a:lnTo>
                <a:cubicBezTo>
                  <a:pt x="4639" y="4077"/>
                  <a:pt x="4389" y="4037"/>
                  <a:pt x="4389" y="3984"/>
                </a:cubicBezTo>
                <a:lnTo>
                  <a:pt x="4637" y="93"/>
                </a:lnTo>
                <a:cubicBezTo>
                  <a:pt x="4637" y="40"/>
                  <a:pt x="4387" y="0"/>
                  <a:pt x="4063" y="0"/>
                </a:cubicBezTo>
                <a:lnTo>
                  <a:pt x="3129" y="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5" name="Skillet"/>
          <p:cNvSpPr/>
          <p:nvPr/>
        </p:nvSpPr>
        <p:spPr>
          <a:xfrm>
            <a:off x="8307995" y="2776512"/>
            <a:ext cx="941108" cy="341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600" extrusionOk="0">
                <a:moveTo>
                  <a:pt x="21176" y="0"/>
                </a:moveTo>
                <a:cubicBezTo>
                  <a:pt x="16610" y="0"/>
                  <a:pt x="12260" y="7092"/>
                  <a:pt x="12260" y="7092"/>
                </a:cubicBezTo>
                <a:lnTo>
                  <a:pt x="153" y="7092"/>
                </a:lnTo>
                <a:cubicBezTo>
                  <a:pt x="-39" y="7092"/>
                  <a:pt x="-73" y="8588"/>
                  <a:pt x="182" y="9124"/>
                </a:cubicBezTo>
                <a:cubicBezTo>
                  <a:pt x="317" y="9408"/>
                  <a:pt x="723" y="10127"/>
                  <a:pt x="723" y="10127"/>
                </a:cubicBezTo>
                <a:lnTo>
                  <a:pt x="1366" y="20200"/>
                </a:lnTo>
                <a:cubicBezTo>
                  <a:pt x="1420" y="21039"/>
                  <a:pt x="1557" y="21600"/>
                  <a:pt x="1711" y="21600"/>
                </a:cubicBezTo>
                <a:lnTo>
                  <a:pt x="11356" y="21600"/>
                </a:lnTo>
                <a:cubicBezTo>
                  <a:pt x="11503" y="21600"/>
                  <a:pt x="11636" y="21090"/>
                  <a:pt x="11694" y="20301"/>
                </a:cubicBezTo>
                <a:cubicBezTo>
                  <a:pt x="11855" y="18107"/>
                  <a:pt x="12155" y="14024"/>
                  <a:pt x="12391" y="10551"/>
                </a:cubicBezTo>
                <a:cubicBezTo>
                  <a:pt x="13966" y="6767"/>
                  <a:pt x="18069" y="2025"/>
                  <a:pt x="21176" y="2025"/>
                </a:cubicBezTo>
                <a:cubicBezTo>
                  <a:pt x="21506" y="2025"/>
                  <a:pt x="21527" y="0"/>
                  <a:pt x="21176" y="0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6" name="Rolling Pin"/>
          <p:cNvSpPr/>
          <p:nvPr/>
        </p:nvSpPr>
        <p:spPr>
          <a:xfrm>
            <a:off x="7374321" y="3236290"/>
            <a:ext cx="933674" cy="147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4104" y="0"/>
                </a:moveTo>
                <a:cubicBezTo>
                  <a:pt x="3894" y="0"/>
                  <a:pt x="3727" y="1276"/>
                  <a:pt x="3727" y="2790"/>
                </a:cubicBezTo>
                <a:lnTo>
                  <a:pt x="3727" y="5705"/>
                </a:lnTo>
                <a:lnTo>
                  <a:pt x="3474" y="7611"/>
                </a:lnTo>
                <a:lnTo>
                  <a:pt x="488" y="6179"/>
                </a:lnTo>
                <a:cubicBezTo>
                  <a:pt x="488" y="6179"/>
                  <a:pt x="2" y="7257"/>
                  <a:pt x="2" y="10526"/>
                </a:cubicBezTo>
                <a:cubicBezTo>
                  <a:pt x="2" y="10606"/>
                  <a:pt x="-3" y="10646"/>
                  <a:pt x="2" y="10725"/>
                </a:cubicBezTo>
                <a:cubicBezTo>
                  <a:pt x="-3" y="10805"/>
                  <a:pt x="2" y="10845"/>
                  <a:pt x="2" y="10925"/>
                </a:cubicBezTo>
                <a:cubicBezTo>
                  <a:pt x="2" y="14233"/>
                  <a:pt x="488" y="15272"/>
                  <a:pt x="488" y="15272"/>
                </a:cubicBezTo>
                <a:lnTo>
                  <a:pt x="3474" y="13827"/>
                </a:lnTo>
                <a:lnTo>
                  <a:pt x="3727" y="15745"/>
                </a:lnTo>
                <a:lnTo>
                  <a:pt x="3727" y="18735"/>
                </a:lnTo>
                <a:cubicBezTo>
                  <a:pt x="3727" y="20290"/>
                  <a:pt x="3899" y="21525"/>
                  <a:pt x="4104" y="21525"/>
                </a:cubicBezTo>
                <a:lnTo>
                  <a:pt x="10797" y="21525"/>
                </a:lnTo>
                <a:lnTo>
                  <a:pt x="10797" y="21600"/>
                </a:lnTo>
                <a:lnTo>
                  <a:pt x="17490" y="21600"/>
                </a:lnTo>
                <a:cubicBezTo>
                  <a:pt x="17700" y="21600"/>
                  <a:pt x="17867" y="20324"/>
                  <a:pt x="17867" y="18810"/>
                </a:cubicBezTo>
                <a:lnTo>
                  <a:pt x="17867" y="15820"/>
                </a:lnTo>
                <a:lnTo>
                  <a:pt x="18120" y="13914"/>
                </a:lnTo>
                <a:lnTo>
                  <a:pt x="21106" y="15347"/>
                </a:lnTo>
                <a:cubicBezTo>
                  <a:pt x="21106" y="15347"/>
                  <a:pt x="21592" y="14268"/>
                  <a:pt x="21592" y="10999"/>
                </a:cubicBezTo>
                <a:cubicBezTo>
                  <a:pt x="21592" y="10920"/>
                  <a:pt x="21597" y="10880"/>
                  <a:pt x="21592" y="10800"/>
                </a:cubicBezTo>
                <a:cubicBezTo>
                  <a:pt x="21597" y="10720"/>
                  <a:pt x="21592" y="10680"/>
                  <a:pt x="21592" y="10601"/>
                </a:cubicBezTo>
                <a:cubicBezTo>
                  <a:pt x="21592" y="7292"/>
                  <a:pt x="21106" y="6253"/>
                  <a:pt x="21106" y="6253"/>
                </a:cubicBezTo>
                <a:lnTo>
                  <a:pt x="18120" y="7698"/>
                </a:lnTo>
                <a:lnTo>
                  <a:pt x="17867" y="5780"/>
                </a:lnTo>
                <a:lnTo>
                  <a:pt x="17867" y="2790"/>
                </a:lnTo>
                <a:cubicBezTo>
                  <a:pt x="17867" y="1236"/>
                  <a:pt x="17695" y="0"/>
                  <a:pt x="17490" y="0"/>
                </a:cubicBezTo>
                <a:lnTo>
                  <a:pt x="10797" y="0"/>
                </a:lnTo>
                <a:lnTo>
                  <a:pt x="4104" y="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7" name="Clock"/>
          <p:cNvSpPr/>
          <p:nvPr/>
        </p:nvSpPr>
        <p:spPr>
          <a:xfrm>
            <a:off x="4749793" y="4742763"/>
            <a:ext cx="480287" cy="391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714" y="1340"/>
                </a:moveTo>
                <a:lnTo>
                  <a:pt x="10886" y="1340"/>
                </a:lnTo>
                <a:cubicBezTo>
                  <a:pt x="10994" y="1340"/>
                  <a:pt x="11080" y="1426"/>
                  <a:pt x="11080" y="1534"/>
                </a:cubicBezTo>
                <a:lnTo>
                  <a:pt x="11080" y="3100"/>
                </a:lnTo>
                <a:cubicBezTo>
                  <a:pt x="11080" y="3208"/>
                  <a:pt x="10994" y="3294"/>
                  <a:pt x="10886" y="3294"/>
                </a:cubicBezTo>
                <a:lnTo>
                  <a:pt x="10714" y="3294"/>
                </a:lnTo>
                <a:cubicBezTo>
                  <a:pt x="10606" y="3294"/>
                  <a:pt x="10520" y="3208"/>
                  <a:pt x="10520" y="3100"/>
                </a:cubicBezTo>
                <a:lnTo>
                  <a:pt x="10520" y="1534"/>
                </a:lnTo>
                <a:cubicBezTo>
                  <a:pt x="10520" y="1426"/>
                  <a:pt x="10606" y="1340"/>
                  <a:pt x="10714" y="1340"/>
                </a:cubicBezTo>
                <a:close/>
                <a:moveTo>
                  <a:pt x="6218" y="2541"/>
                </a:moveTo>
                <a:cubicBezTo>
                  <a:pt x="6293" y="2532"/>
                  <a:pt x="6369" y="2567"/>
                  <a:pt x="6409" y="2636"/>
                </a:cubicBezTo>
                <a:lnTo>
                  <a:pt x="7192" y="3991"/>
                </a:lnTo>
                <a:cubicBezTo>
                  <a:pt x="7246" y="4083"/>
                  <a:pt x="7215" y="4202"/>
                  <a:pt x="7123" y="4256"/>
                </a:cubicBezTo>
                <a:lnTo>
                  <a:pt x="6971" y="4342"/>
                </a:lnTo>
                <a:cubicBezTo>
                  <a:pt x="6879" y="4396"/>
                  <a:pt x="6760" y="4363"/>
                  <a:pt x="6706" y="4271"/>
                </a:cubicBezTo>
                <a:lnTo>
                  <a:pt x="5923" y="2916"/>
                </a:lnTo>
                <a:cubicBezTo>
                  <a:pt x="5869" y="2824"/>
                  <a:pt x="5902" y="2700"/>
                  <a:pt x="5994" y="2651"/>
                </a:cubicBezTo>
                <a:lnTo>
                  <a:pt x="6146" y="2565"/>
                </a:lnTo>
                <a:cubicBezTo>
                  <a:pt x="6169" y="2552"/>
                  <a:pt x="6194" y="2544"/>
                  <a:pt x="6218" y="2541"/>
                </a:cubicBezTo>
                <a:close/>
                <a:moveTo>
                  <a:pt x="15382" y="2541"/>
                </a:moveTo>
                <a:cubicBezTo>
                  <a:pt x="15406" y="2544"/>
                  <a:pt x="15431" y="2552"/>
                  <a:pt x="15454" y="2565"/>
                </a:cubicBezTo>
                <a:lnTo>
                  <a:pt x="15606" y="2651"/>
                </a:lnTo>
                <a:cubicBezTo>
                  <a:pt x="15698" y="2705"/>
                  <a:pt x="15731" y="2824"/>
                  <a:pt x="15677" y="2916"/>
                </a:cubicBezTo>
                <a:lnTo>
                  <a:pt x="14894" y="4271"/>
                </a:lnTo>
                <a:cubicBezTo>
                  <a:pt x="14840" y="4363"/>
                  <a:pt x="14721" y="4396"/>
                  <a:pt x="14629" y="4342"/>
                </a:cubicBezTo>
                <a:lnTo>
                  <a:pt x="14477" y="4256"/>
                </a:lnTo>
                <a:cubicBezTo>
                  <a:pt x="14385" y="4202"/>
                  <a:pt x="14354" y="4083"/>
                  <a:pt x="14408" y="3991"/>
                </a:cubicBezTo>
                <a:lnTo>
                  <a:pt x="15191" y="2636"/>
                </a:lnTo>
                <a:cubicBezTo>
                  <a:pt x="15231" y="2567"/>
                  <a:pt x="15307" y="2532"/>
                  <a:pt x="15382" y="2541"/>
                </a:cubicBezTo>
                <a:close/>
                <a:moveTo>
                  <a:pt x="16951" y="4904"/>
                </a:moveTo>
                <a:lnTo>
                  <a:pt x="17280" y="5282"/>
                </a:lnTo>
                <a:lnTo>
                  <a:pt x="11762" y="10660"/>
                </a:lnTo>
                <a:lnTo>
                  <a:pt x="12221" y="10903"/>
                </a:lnTo>
                <a:lnTo>
                  <a:pt x="11600" y="11978"/>
                </a:lnTo>
                <a:lnTo>
                  <a:pt x="10876" y="11524"/>
                </a:lnTo>
                <a:lnTo>
                  <a:pt x="10265" y="12118"/>
                </a:lnTo>
                <a:lnTo>
                  <a:pt x="9433" y="11205"/>
                </a:lnTo>
                <a:lnTo>
                  <a:pt x="9833" y="10871"/>
                </a:lnTo>
                <a:lnTo>
                  <a:pt x="6161" y="8576"/>
                </a:lnTo>
                <a:lnTo>
                  <a:pt x="6556" y="7896"/>
                </a:lnTo>
                <a:lnTo>
                  <a:pt x="10736" y="10115"/>
                </a:lnTo>
                <a:lnTo>
                  <a:pt x="16951" y="4904"/>
                </a:lnTo>
                <a:close/>
                <a:moveTo>
                  <a:pt x="2838" y="5900"/>
                </a:moveTo>
                <a:cubicBezTo>
                  <a:pt x="2863" y="5903"/>
                  <a:pt x="2888" y="5911"/>
                  <a:pt x="2911" y="5925"/>
                </a:cubicBezTo>
                <a:lnTo>
                  <a:pt x="4266" y="6708"/>
                </a:lnTo>
                <a:cubicBezTo>
                  <a:pt x="4358" y="6762"/>
                  <a:pt x="4391" y="6879"/>
                  <a:pt x="4337" y="6971"/>
                </a:cubicBezTo>
                <a:lnTo>
                  <a:pt x="4249" y="7123"/>
                </a:lnTo>
                <a:cubicBezTo>
                  <a:pt x="4195" y="7215"/>
                  <a:pt x="4078" y="7248"/>
                  <a:pt x="3986" y="7194"/>
                </a:cubicBezTo>
                <a:lnTo>
                  <a:pt x="2629" y="6411"/>
                </a:lnTo>
                <a:cubicBezTo>
                  <a:pt x="2537" y="6357"/>
                  <a:pt x="2506" y="6238"/>
                  <a:pt x="2560" y="6146"/>
                </a:cubicBezTo>
                <a:lnTo>
                  <a:pt x="2646" y="5994"/>
                </a:lnTo>
                <a:cubicBezTo>
                  <a:pt x="2687" y="5925"/>
                  <a:pt x="2764" y="5890"/>
                  <a:pt x="2838" y="5900"/>
                </a:cubicBezTo>
                <a:close/>
                <a:moveTo>
                  <a:pt x="18757" y="5900"/>
                </a:moveTo>
                <a:cubicBezTo>
                  <a:pt x="18831" y="5890"/>
                  <a:pt x="18908" y="5925"/>
                  <a:pt x="18949" y="5994"/>
                </a:cubicBezTo>
                <a:lnTo>
                  <a:pt x="19035" y="6146"/>
                </a:lnTo>
                <a:cubicBezTo>
                  <a:pt x="19089" y="6238"/>
                  <a:pt x="19056" y="6357"/>
                  <a:pt x="18964" y="6411"/>
                </a:cubicBezTo>
                <a:lnTo>
                  <a:pt x="17609" y="7194"/>
                </a:lnTo>
                <a:cubicBezTo>
                  <a:pt x="17517" y="7248"/>
                  <a:pt x="17398" y="7215"/>
                  <a:pt x="17344" y="7123"/>
                </a:cubicBezTo>
                <a:lnTo>
                  <a:pt x="17258" y="6971"/>
                </a:lnTo>
                <a:cubicBezTo>
                  <a:pt x="17204" y="6879"/>
                  <a:pt x="17237" y="6762"/>
                  <a:pt x="17329" y="6708"/>
                </a:cubicBezTo>
                <a:lnTo>
                  <a:pt x="18684" y="5925"/>
                </a:lnTo>
                <a:cubicBezTo>
                  <a:pt x="18707" y="5911"/>
                  <a:pt x="18732" y="5903"/>
                  <a:pt x="18757" y="5900"/>
                </a:cubicBezTo>
                <a:close/>
                <a:moveTo>
                  <a:pt x="10800" y="10439"/>
                </a:moveTo>
                <a:cubicBezTo>
                  <a:pt x="10707" y="10439"/>
                  <a:pt x="10614" y="10475"/>
                  <a:pt x="10544" y="10545"/>
                </a:cubicBezTo>
                <a:cubicBezTo>
                  <a:pt x="10402" y="10686"/>
                  <a:pt x="10402" y="10915"/>
                  <a:pt x="10544" y="11056"/>
                </a:cubicBezTo>
                <a:cubicBezTo>
                  <a:pt x="10685" y="11198"/>
                  <a:pt x="10915" y="11198"/>
                  <a:pt x="11056" y="11056"/>
                </a:cubicBezTo>
                <a:cubicBezTo>
                  <a:pt x="11198" y="10915"/>
                  <a:pt x="11198" y="10686"/>
                  <a:pt x="11056" y="10545"/>
                </a:cubicBezTo>
                <a:cubicBezTo>
                  <a:pt x="10986" y="10475"/>
                  <a:pt x="10893" y="10439"/>
                  <a:pt x="10800" y="10439"/>
                </a:cubicBezTo>
                <a:close/>
                <a:moveTo>
                  <a:pt x="1529" y="10520"/>
                </a:moveTo>
                <a:lnTo>
                  <a:pt x="3095" y="10520"/>
                </a:lnTo>
                <a:cubicBezTo>
                  <a:pt x="3203" y="10520"/>
                  <a:pt x="3289" y="10606"/>
                  <a:pt x="3289" y="10714"/>
                </a:cubicBezTo>
                <a:lnTo>
                  <a:pt x="3289" y="10886"/>
                </a:lnTo>
                <a:cubicBezTo>
                  <a:pt x="3289" y="10994"/>
                  <a:pt x="3203" y="11082"/>
                  <a:pt x="3095" y="11082"/>
                </a:cubicBezTo>
                <a:lnTo>
                  <a:pt x="1529" y="11082"/>
                </a:lnTo>
                <a:cubicBezTo>
                  <a:pt x="1426" y="11082"/>
                  <a:pt x="1333" y="10994"/>
                  <a:pt x="1333" y="10886"/>
                </a:cubicBezTo>
                <a:lnTo>
                  <a:pt x="1333" y="10714"/>
                </a:lnTo>
                <a:cubicBezTo>
                  <a:pt x="1333" y="10606"/>
                  <a:pt x="1421" y="10520"/>
                  <a:pt x="1529" y="10520"/>
                </a:cubicBezTo>
                <a:close/>
                <a:moveTo>
                  <a:pt x="18500" y="10520"/>
                </a:moveTo>
                <a:lnTo>
                  <a:pt x="20066" y="10520"/>
                </a:lnTo>
                <a:cubicBezTo>
                  <a:pt x="20174" y="10520"/>
                  <a:pt x="20260" y="10606"/>
                  <a:pt x="20260" y="10714"/>
                </a:cubicBezTo>
                <a:lnTo>
                  <a:pt x="20260" y="10886"/>
                </a:lnTo>
                <a:cubicBezTo>
                  <a:pt x="20260" y="10994"/>
                  <a:pt x="20174" y="11082"/>
                  <a:pt x="20066" y="11082"/>
                </a:cubicBezTo>
                <a:lnTo>
                  <a:pt x="18500" y="11082"/>
                </a:lnTo>
                <a:cubicBezTo>
                  <a:pt x="18392" y="11082"/>
                  <a:pt x="18306" y="10994"/>
                  <a:pt x="18306" y="10886"/>
                </a:cubicBezTo>
                <a:lnTo>
                  <a:pt x="18306" y="10714"/>
                </a:lnTo>
                <a:cubicBezTo>
                  <a:pt x="18306" y="10606"/>
                  <a:pt x="18392" y="10520"/>
                  <a:pt x="18500" y="10520"/>
                </a:cubicBezTo>
                <a:close/>
                <a:moveTo>
                  <a:pt x="4058" y="14383"/>
                </a:moveTo>
                <a:cubicBezTo>
                  <a:pt x="4133" y="14373"/>
                  <a:pt x="4209" y="14408"/>
                  <a:pt x="4249" y="14477"/>
                </a:cubicBezTo>
                <a:lnTo>
                  <a:pt x="4337" y="14629"/>
                </a:lnTo>
                <a:cubicBezTo>
                  <a:pt x="4391" y="14721"/>
                  <a:pt x="4358" y="14840"/>
                  <a:pt x="4266" y="14894"/>
                </a:cubicBezTo>
                <a:lnTo>
                  <a:pt x="2911" y="15677"/>
                </a:lnTo>
                <a:cubicBezTo>
                  <a:pt x="2819" y="15731"/>
                  <a:pt x="2700" y="15698"/>
                  <a:pt x="2646" y="15606"/>
                </a:cubicBezTo>
                <a:lnTo>
                  <a:pt x="2560" y="15456"/>
                </a:lnTo>
                <a:cubicBezTo>
                  <a:pt x="2506" y="15364"/>
                  <a:pt x="2537" y="15245"/>
                  <a:pt x="2629" y="15191"/>
                </a:cubicBezTo>
                <a:lnTo>
                  <a:pt x="3986" y="14408"/>
                </a:lnTo>
                <a:cubicBezTo>
                  <a:pt x="4009" y="14394"/>
                  <a:pt x="4034" y="14386"/>
                  <a:pt x="4058" y="14383"/>
                </a:cubicBezTo>
                <a:close/>
                <a:moveTo>
                  <a:pt x="17536" y="14383"/>
                </a:moveTo>
                <a:cubicBezTo>
                  <a:pt x="17561" y="14386"/>
                  <a:pt x="17586" y="14394"/>
                  <a:pt x="17609" y="14408"/>
                </a:cubicBezTo>
                <a:lnTo>
                  <a:pt x="18964" y="15191"/>
                </a:lnTo>
                <a:cubicBezTo>
                  <a:pt x="19056" y="15245"/>
                  <a:pt x="19089" y="15364"/>
                  <a:pt x="19035" y="15456"/>
                </a:cubicBezTo>
                <a:lnTo>
                  <a:pt x="18949" y="15606"/>
                </a:lnTo>
                <a:cubicBezTo>
                  <a:pt x="18895" y="15698"/>
                  <a:pt x="18776" y="15731"/>
                  <a:pt x="18684" y="15677"/>
                </a:cubicBezTo>
                <a:lnTo>
                  <a:pt x="17329" y="14894"/>
                </a:lnTo>
                <a:cubicBezTo>
                  <a:pt x="17237" y="14840"/>
                  <a:pt x="17204" y="14721"/>
                  <a:pt x="17258" y="14629"/>
                </a:cubicBezTo>
                <a:lnTo>
                  <a:pt x="17344" y="14477"/>
                </a:lnTo>
                <a:cubicBezTo>
                  <a:pt x="17385" y="14408"/>
                  <a:pt x="17462" y="14373"/>
                  <a:pt x="17536" y="14383"/>
                </a:cubicBezTo>
                <a:close/>
                <a:moveTo>
                  <a:pt x="6893" y="17239"/>
                </a:moveTo>
                <a:cubicBezTo>
                  <a:pt x="6918" y="17243"/>
                  <a:pt x="6943" y="17251"/>
                  <a:pt x="6966" y="17265"/>
                </a:cubicBezTo>
                <a:lnTo>
                  <a:pt x="7118" y="17351"/>
                </a:lnTo>
                <a:cubicBezTo>
                  <a:pt x="7210" y="17399"/>
                  <a:pt x="7241" y="17519"/>
                  <a:pt x="7187" y="17616"/>
                </a:cubicBezTo>
                <a:lnTo>
                  <a:pt x="6404" y="18971"/>
                </a:lnTo>
                <a:cubicBezTo>
                  <a:pt x="6350" y="19063"/>
                  <a:pt x="6231" y="19094"/>
                  <a:pt x="6139" y="19040"/>
                </a:cubicBezTo>
                <a:lnTo>
                  <a:pt x="5989" y="18954"/>
                </a:lnTo>
                <a:cubicBezTo>
                  <a:pt x="5897" y="18900"/>
                  <a:pt x="5864" y="18781"/>
                  <a:pt x="5918" y="18689"/>
                </a:cubicBezTo>
                <a:lnTo>
                  <a:pt x="6701" y="17334"/>
                </a:lnTo>
                <a:cubicBezTo>
                  <a:pt x="6742" y="17265"/>
                  <a:pt x="6819" y="17230"/>
                  <a:pt x="6893" y="17239"/>
                </a:cubicBezTo>
                <a:close/>
                <a:moveTo>
                  <a:pt x="14696" y="17239"/>
                </a:moveTo>
                <a:cubicBezTo>
                  <a:pt x="14771" y="17230"/>
                  <a:pt x="14847" y="17265"/>
                  <a:pt x="14887" y="17334"/>
                </a:cubicBezTo>
                <a:lnTo>
                  <a:pt x="15670" y="18689"/>
                </a:lnTo>
                <a:cubicBezTo>
                  <a:pt x="15730" y="18781"/>
                  <a:pt x="15698" y="18900"/>
                  <a:pt x="15601" y="18954"/>
                </a:cubicBezTo>
                <a:lnTo>
                  <a:pt x="15449" y="19040"/>
                </a:lnTo>
                <a:cubicBezTo>
                  <a:pt x="15357" y="19094"/>
                  <a:pt x="15238" y="19063"/>
                  <a:pt x="15184" y="18971"/>
                </a:cubicBezTo>
                <a:lnTo>
                  <a:pt x="14401" y="17616"/>
                </a:lnTo>
                <a:cubicBezTo>
                  <a:pt x="14347" y="17524"/>
                  <a:pt x="14380" y="17405"/>
                  <a:pt x="14472" y="17351"/>
                </a:cubicBezTo>
                <a:lnTo>
                  <a:pt x="14624" y="17265"/>
                </a:lnTo>
                <a:cubicBezTo>
                  <a:pt x="14647" y="17251"/>
                  <a:pt x="14672" y="17243"/>
                  <a:pt x="14696" y="17239"/>
                </a:cubicBezTo>
                <a:close/>
                <a:moveTo>
                  <a:pt x="10714" y="18306"/>
                </a:moveTo>
                <a:lnTo>
                  <a:pt x="10886" y="18306"/>
                </a:lnTo>
                <a:cubicBezTo>
                  <a:pt x="10994" y="18306"/>
                  <a:pt x="11080" y="18392"/>
                  <a:pt x="11080" y="18500"/>
                </a:cubicBezTo>
                <a:lnTo>
                  <a:pt x="11080" y="20066"/>
                </a:lnTo>
                <a:cubicBezTo>
                  <a:pt x="11080" y="20174"/>
                  <a:pt x="10994" y="20262"/>
                  <a:pt x="10886" y="20262"/>
                </a:cubicBezTo>
                <a:lnTo>
                  <a:pt x="10714" y="20262"/>
                </a:lnTo>
                <a:cubicBezTo>
                  <a:pt x="10606" y="20262"/>
                  <a:pt x="10520" y="20174"/>
                  <a:pt x="10520" y="20066"/>
                </a:cubicBezTo>
                <a:lnTo>
                  <a:pt x="10520" y="18500"/>
                </a:lnTo>
                <a:cubicBezTo>
                  <a:pt x="10520" y="18392"/>
                  <a:pt x="10606" y="18306"/>
                  <a:pt x="10714" y="18306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8" name="Book Stack"/>
          <p:cNvSpPr/>
          <p:nvPr/>
        </p:nvSpPr>
        <p:spPr>
          <a:xfrm>
            <a:off x="8021692" y="4301393"/>
            <a:ext cx="472006" cy="43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9" name="Drawing Compass"/>
          <p:cNvSpPr/>
          <p:nvPr/>
        </p:nvSpPr>
        <p:spPr>
          <a:xfrm>
            <a:off x="8869326" y="4157904"/>
            <a:ext cx="463860" cy="655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10327" y="0"/>
                  <a:pt x="9946" y="254"/>
                  <a:pt x="9946" y="567"/>
                </a:cubicBezTo>
                <a:lnTo>
                  <a:pt x="9946" y="1610"/>
                </a:lnTo>
                <a:cubicBezTo>
                  <a:pt x="7891" y="1874"/>
                  <a:pt x="6330" y="3089"/>
                  <a:pt x="6330" y="4536"/>
                </a:cubicBezTo>
                <a:cubicBezTo>
                  <a:pt x="6330" y="5362"/>
                  <a:pt x="6838" y="6112"/>
                  <a:pt x="7655" y="6652"/>
                </a:cubicBezTo>
                <a:lnTo>
                  <a:pt x="4355" y="14251"/>
                </a:lnTo>
                <a:lnTo>
                  <a:pt x="850" y="14251"/>
                </a:lnTo>
                <a:cubicBezTo>
                  <a:pt x="380" y="14251"/>
                  <a:pt x="0" y="14505"/>
                  <a:pt x="0" y="14818"/>
                </a:cubicBezTo>
                <a:cubicBezTo>
                  <a:pt x="0" y="15131"/>
                  <a:pt x="380" y="15385"/>
                  <a:pt x="850" y="15385"/>
                </a:cubicBezTo>
                <a:lnTo>
                  <a:pt x="3862" y="15385"/>
                </a:lnTo>
                <a:lnTo>
                  <a:pt x="2428" y="18689"/>
                </a:lnTo>
                <a:cubicBezTo>
                  <a:pt x="2371" y="18829"/>
                  <a:pt x="2436" y="18970"/>
                  <a:pt x="2582" y="19067"/>
                </a:cubicBezTo>
                <a:lnTo>
                  <a:pt x="2258" y="21443"/>
                </a:lnTo>
                <a:lnTo>
                  <a:pt x="3035" y="21595"/>
                </a:lnTo>
                <a:lnTo>
                  <a:pt x="4580" y="19462"/>
                </a:lnTo>
                <a:cubicBezTo>
                  <a:pt x="4790" y="19440"/>
                  <a:pt x="4978" y="19338"/>
                  <a:pt x="5043" y="19192"/>
                </a:cubicBezTo>
                <a:lnTo>
                  <a:pt x="6694" y="15385"/>
                </a:lnTo>
                <a:lnTo>
                  <a:pt x="10134" y="15385"/>
                </a:lnTo>
                <a:lnTo>
                  <a:pt x="10134" y="15785"/>
                </a:lnTo>
                <a:cubicBezTo>
                  <a:pt x="10134" y="15995"/>
                  <a:pt x="10393" y="16163"/>
                  <a:pt x="10700" y="16163"/>
                </a:cubicBezTo>
                <a:lnTo>
                  <a:pt x="10804" y="16163"/>
                </a:lnTo>
                <a:lnTo>
                  <a:pt x="10821" y="16163"/>
                </a:lnTo>
                <a:lnTo>
                  <a:pt x="10925" y="16163"/>
                </a:lnTo>
                <a:cubicBezTo>
                  <a:pt x="11241" y="16163"/>
                  <a:pt x="11492" y="15990"/>
                  <a:pt x="11492" y="15785"/>
                </a:cubicBezTo>
                <a:lnTo>
                  <a:pt x="11492" y="15390"/>
                </a:lnTo>
                <a:lnTo>
                  <a:pt x="14931" y="15390"/>
                </a:lnTo>
                <a:lnTo>
                  <a:pt x="16583" y="19197"/>
                </a:lnTo>
                <a:cubicBezTo>
                  <a:pt x="16647" y="19343"/>
                  <a:pt x="16832" y="19440"/>
                  <a:pt x="17043" y="19467"/>
                </a:cubicBezTo>
                <a:lnTo>
                  <a:pt x="18591" y="21600"/>
                </a:lnTo>
                <a:lnTo>
                  <a:pt x="19367" y="21448"/>
                </a:lnTo>
                <a:lnTo>
                  <a:pt x="19043" y="19072"/>
                </a:lnTo>
                <a:cubicBezTo>
                  <a:pt x="19189" y="18975"/>
                  <a:pt x="19262" y="18835"/>
                  <a:pt x="19197" y="18694"/>
                </a:cubicBezTo>
                <a:lnTo>
                  <a:pt x="17741" y="15390"/>
                </a:lnTo>
                <a:lnTo>
                  <a:pt x="20750" y="15390"/>
                </a:lnTo>
                <a:cubicBezTo>
                  <a:pt x="21220" y="15390"/>
                  <a:pt x="21600" y="15136"/>
                  <a:pt x="21600" y="14823"/>
                </a:cubicBezTo>
                <a:cubicBezTo>
                  <a:pt x="21600" y="14510"/>
                  <a:pt x="21220" y="14251"/>
                  <a:pt x="20743" y="14251"/>
                </a:cubicBezTo>
                <a:lnTo>
                  <a:pt x="17238" y="14251"/>
                </a:lnTo>
                <a:lnTo>
                  <a:pt x="13937" y="6652"/>
                </a:lnTo>
                <a:cubicBezTo>
                  <a:pt x="14755" y="6112"/>
                  <a:pt x="15262" y="5362"/>
                  <a:pt x="15262" y="4536"/>
                </a:cubicBezTo>
                <a:cubicBezTo>
                  <a:pt x="15262" y="3083"/>
                  <a:pt x="13702" y="1874"/>
                  <a:pt x="11646" y="1610"/>
                </a:cubicBezTo>
                <a:lnTo>
                  <a:pt x="11646" y="567"/>
                </a:lnTo>
                <a:cubicBezTo>
                  <a:pt x="11646" y="254"/>
                  <a:pt x="11266" y="0"/>
                  <a:pt x="10796" y="0"/>
                </a:cubicBezTo>
                <a:close/>
                <a:moveTo>
                  <a:pt x="9946" y="2781"/>
                </a:moveTo>
                <a:lnTo>
                  <a:pt x="9946" y="3520"/>
                </a:lnTo>
                <a:cubicBezTo>
                  <a:pt x="9946" y="3833"/>
                  <a:pt x="10327" y="4087"/>
                  <a:pt x="10796" y="4087"/>
                </a:cubicBezTo>
                <a:cubicBezTo>
                  <a:pt x="11266" y="4087"/>
                  <a:pt x="11646" y="3833"/>
                  <a:pt x="11646" y="3520"/>
                </a:cubicBezTo>
                <a:lnTo>
                  <a:pt x="11646" y="2781"/>
                </a:lnTo>
                <a:cubicBezTo>
                  <a:pt x="12755" y="3024"/>
                  <a:pt x="13555" y="3715"/>
                  <a:pt x="13555" y="4536"/>
                </a:cubicBezTo>
                <a:cubicBezTo>
                  <a:pt x="13555" y="5551"/>
                  <a:pt x="12318" y="6382"/>
                  <a:pt x="10789" y="6382"/>
                </a:cubicBezTo>
                <a:cubicBezTo>
                  <a:pt x="9259" y="6382"/>
                  <a:pt x="8019" y="5557"/>
                  <a:pt x="8019" y="4536"/>
                </a:cubicBezTo>
                <a:cubicBezTo>
                  <a:pt x="8027" y="3715"/>
                  <a:pt x="8838" y="3024"/>
                  <a:pt x="9946" y="2781"/>
                </a:cubicBezTo>
                <a:close/>
                <a:moveTo>
                  <a:pt x="10108" y="7479"/>
                </a:moveTo>
                <a:cubicBezTo>
                  <a:pt x="10335" y="7501"/>
                  <a:pt x="10562" y="7516"/>
                  <a:pt x="10796" y="7516"/>
                </a:cubicBezTo>
                <a:cubicBezTo>
                  <a:pt x="11031" y="7516"/>
                  <a:pt x="11257" y="7501"/>
                  <a:pt x="11484" y="7479"/>
                </a:cubicBezTo>
                <a:lnTo>
                  <a:pt x="14423" y="14251"/>
                </a:lnTo>
                <a:lnTo>
                  <a:pt x="11476" y="14251"/>
                </a:lnTo>
                <a:lnTo>
                  <a:pt x="11476" y="13851"/>
                </a:lnTo>
                <a:cubicBezTo>
                  <a:pt x="11476" y="13640"/>
                  <a:pt x="11218" y="13473"/>
                  <a:pt x="10910" y="13473"/>
                </a:cubicBezTo>
                <a:lnTo>
                  <a:pt x="10796" y="13473"/>
                </a:lnTo>
                <a:lnTo>
                  <a:pt x="10682" y="13473"/>
                </a:lnTo>
                <a:cubicBezTo>
                  <a:pt x="10367" y="13473"/>
                  <a:pt x="10116" y="13646"/>
                  <a:pt x="10116" y="13851"/>
                </a:cubicBezTo>
                <a:lnTo>
                  <a:pt x="10116" y="14251"/>
                </a:lnTo>
                <a:lnTo>
                  <a:pt x="7170" y="14251"/>
                </a:lnTo>
                <a:lnTo>
                  <a:pt x="10108" y="7479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0" name="Pencil"/>
          <p:cNvSpPr/>
          <p:nvPr/>
        </p:nvSpPr>
        <p:spPr>
          <a:xfrm flipH="1">
            <a:off x="7587227" y="4244990"/>
            <a:ext cx="58838" cy="530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20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1" name="Pot"/>
          <p:cNvSpPr/>
          <p:nvPr/>
        </p:nvSpPr>
        <p:spPr>
          <a:xfrm>
            <a:off x="9151189" y="2824674"/>
            <a:ext cx="886190" cy="389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28" y="0"/>
                </a:moveTo>
                <a:lnTo>
                  <a:pt x="9428" y="555"/>
                </a:lnTo>
                <a:cubicBezTo>
                  <a:pt x="9428" y="555"/>
                  <a:pt x="10514" y="647"/>
                  <a:pt x="10514" y="1757"/>
                </a:cubicBezTo>
                <a:cubicBezTo>
                  <a:pt x="10514" y="2140"/>
                  <a:pt x="10514" y="2553"/>
                  <a:pt x="10514" y="2886"/>
                </a:cubicBezTo>
                <a:lnTo>
                  <a:pt x="9281" y="2886"/>
                </a:lnTo>
                <a:lnTo>
                  <a:pt x="1054" y="5996"/>
                </a:lnTo>
                <a:lnTo>
                  <a:pt x="1054" y="7621"/>
                </a:lnTo>
                <a:lnTo>
                  <a:pt x="20551" y="7621"/>
                </a:lnTo>
                <a:lnTo>
                  <a:pt x="20551" y="5996"/>
                </a:lnTo>
                <a:lnTo>
                  <a:pt x="20558" y="5996"/>
                </a:lnTo>
                <a:lnTo>
                  <a:pt x="12329" y="2886"/>
                </a:lnTo>
                <a:lnTo>
                  <a:pt x="11096" y="2886"/>
                </a:lnTo>
                <a:cubicBezTo>
                  <a:pt x="11096" y="2553"/>
                  <a:pt x="11096" y="2140"/>
                  <a:pt x="11096" y="1757"/>
                </a:cubicBezTo>
                <a:cubicBezTo>
                  <a:pt x="11096" y="647"/>
                  <a:pt x="12184" y="555"/>
                  <a:pt x="12184" y="555"/>
                </a:cubicBezTo>
                <a:lnTo>
                  <a:pt x="12184" y="0"/>
                </a:lnTo>
                <a:lnTo>
                  <a:pt x="11265" y="0"/>
                </a:lnTo>
                <a:lnTo>
                  <a:pt x="10347" y="0"/>
                </a:lnTo>
                <a:lnTo>
                  <a:pt x="9428" y="0"/>
                </a:lnTo>
                <a:close/>
                <a:moveTo>
                  <a:pt x="0" y="8620"/>
                </a:moveTo>
                <a:lnTo>
                  <a:pt x="0" y="11475"/>
                </a:lnTo>
                <a:lnTo>
                  <a:pt x="734" y="11475"/>
                </a:lnTo>
                <a:lnTo>
                  <a:pt x="1081" y="10538"/>
                </a:lnTo>
                <a:lnTo>
                  <a:pt x="1992" y="10538"/>
                </a:lnTo>
                <a:lnTo>
                  <a:pt x="3404" y="21600"/>
                </a:lnTo>
                <a:lnTo>
                  <a:pt x="10799" y="21600"/>
                </a:lnTo>
                <a:lnTo>
                  <a:pt x="18196" y="21600"/>
                </a:lnTo>
                <a:lnTo>
                  <a:pt x="19606" y="10538"/>
                </a:lnTo>
                <a:lnTo>
                  <a:pt x="20514" y="10538"/>
                </a:lnTo>
                <a:lnTo>
                  <a:pt x="20866" y="11475"/>
                </a:lnTo>
                <a:lnTo>
                  <a:pt x="21600" y="11475"/>
                </a:lnTo>
                <a:lnTo>
                  <a:pt x="21600" y="8620"/>
                </a:lnTo>
                <a:lnTo>
                  <a:pt x="10799" y="8620"/>
                </a:lnTo>
                <a:lnTo>
                  <a:pt x="0" y="862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2" name="Soccer Ball"/>
          <p:cNvSpPr/>
          <p:nvPr/>
        </p:nvSpPr>
        <p:spPr>
          <a:xfrm>
            <a:off x="8448620" y="5674966"/>
            <a:ext cx="800483" cy="722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8380" y="1007"/>
                </a:moveTo>
                <a:lnTo>
                  <a:pt x="7597" y="2254"/>
                </a:lnTo>
                <a:lnTo>
                  <a:pt x="3645" y="5118"/>
                </a:lnTo>
                <a:lnTo>
                  <a:pt x="2239" y="5471"/>
                </a:lnTo>
                <a:cubicBezTo>
                  <a:pt x="3610" y="3277"/>
                  <a:pt x="5802" y="1645"/>
                  <a:pt x="8380" y="1007"/>
                </a:cubicBezTo>
                <a:close/>
                <a:moveTo>
                  <a:pt x="13220" y="1007"/>
                </a:moveTo>
                <a:cubicBezTo>
                  <a:pt x="15798" y="1645"/>
                  <a:pt x="17990" y="3277"/>
                  <a:pt x="19361" y="5471"/>
                </a:cubicBezTo>
                <a:lnTo>
                  <a:pt x="17936" y="5113"/>
                </a:lnTo>
                <a:lnTo>
                  <a:pt x="13993" y="2239"/>
                </a:lnTo>
                <a:lnTo>
                  <a:pt x="13220" y="1007"/>
                </a:lnTo>
                <a:close/>
                <a:moveTo>
                  <a:pt x="14077" y="2789"/>
                </a:moveTo>
                <a:lnTo>
                  <a:pt x="17407" y="5216"/>
                </a:lnTo>
                <a:lnTo>
                  <a:pt x="17342" y="8466"/>
                </a:lnTo>
                <a:lnTo>
                  <a:pt x="14101" y="9519"/>
                </a:lnTo>
                <a:lnTo>
                  <a:pt x="10997" y="7265"/>
                </a:lnTo>
                <a:lnTo>
                  <a:pt x="10997" y="3856"/>
                </a:lnTo>
                <a:lnTo>
                  <a:pt x="14077" y="2789"/>
                </a:lnTo>
                <a:close/>
                <a:moveTo>
                  <a:pt x="7530" y="2791"/>
                </a:moveTo>
                <a:lnTo>
                  <a:pt x="10603" y="3856"/>
                </a:lnTo>
                <a:lnTo>
                  <a:pt x="10603" y="7265"/>
                </a:lnTo>
                <a:lnTo>
                  <a:pt x="7499" y="9519"/>
                </a:lnTo>
                <a:lnTo>
                  <a:pt x="4258" y="8466"/>
                </a:lnTo>
                <a:lnTo>
                  <a:pt x="4193" y="5208"/>
                </a:lnTo>
                <a:lnTo>
                  <a:pt x="7530" y="2791"/>
                </a:lnTo>
                <a:close/>
                <a:moveTo>
                  <a:pt x="4134" y="8842"/>
                </a:moveTo>
                <a:lnTo>
                  <a:pt x="7388" y="9899"/>
                </a:lnTo>
                <a:lnTo>
                  <a:pt x="8569" y="13534"/>
                </a:lnTo>
                <a:lnTo>
                  <a:pt x="6559" y="16301"/>
                </a:lnTo>
                <a:lnTo>
                  <a:pt x="3441" y="15355"/>
                </a:lnTo>
                <a:lnTo>
                  <a:pt x="2173" y="11435"/>
                </a:lnTo>
                <a:lnTo>
                  <a:pt x="4134" y="8842"/>
                </a:lnTo>
                <a:close/>
                <a:moveTo>
                  <a:pt x="17466" y="8842"/>
                </a:moveTo>
                <a:lnTo>
                  <a:pt x="19432" y="11441"/>
                </a:lnTo>
                <a:lnTo>
                  <a:pt x="18152" y="15358"/>
                </a:lnTo>
                <a:lnTo>
                  <a:pt x="15041" y="16301"/>
                </a:lnTo>
                <a:lnTo>
                  <a:pt x="13031" y="13534"/>
                </a:lnTo>
                <a:lnTo>
                  <a:pt x="14212" y="9899"/>
                </a:lnTo>
                <a:lnTo>
                  <a:pt x="17466" y="8842"/>
                </a:lnTo>
                <a:close/>
                <a:moveTo>
                  <a:pt x="739" y="10076"/>
                </a:moveTo>
                <a:lnTo>
                  <a:pt x="1684" y="11205"/>
                </a:lnTo>
                <a:lnTo>
                  <a:pt x="3186" y="15849"/>
                </a:lnTo>
                <a:lnTo>
                  <a:pt x="3086" y="17292"/>
                </a:lnTo>
                <a:cubicBezTo>
                  <a:pt x="1606" y="15536"/>
                  <a:pt x="712" y="13271"/>
                  <a:pt x="712" y="10800"/>
                </a:cubicBezTo>
                <a:cubicBezTo>
                  <a:pt x="712" y="10557"/>
                  <a:pt x="722" y="10315"/>
                  <a:pt x="739" y="10076"/>
                </a:cubicBezTo>
                <a:close/>
                <a:moveTo>
                  <a:pt x="20861" y="10076"/>
                </a:moveTo>
                <a:cubicBezTo>
                  <a:pt x="20878" y="10315"/>
                  <a:pt x="20888" y="10557"/>
                  <a:pt x="20888" y="10800"/>
                </a:cubicBezTo>
                <a:cubicBezTo>
                  <a:pt x="20888" y="13271"/>
                  <a:pt x="19994" y="15536"/>
                  <a:pt x="18514" y="17292"/>
                </a:cubicBezTo>
                <a:lnTo>
                  <a:pt x="18414" y="15830"/>
                </a:lnTo>
                <a:lnTo>
                  <a:pt x="19928" y="11192"/>
                </a:lnTo>
                <a:lnTo>
                  <a:pt x="20861" y="10076"/>
                </a:lnTo>
                <a:close/>
                <a:moveTo>
                  <a:pt x="8893" y="13762"/>
                </a:moveTo>
                <a:lnTo>
                  <a:pt x="12707" y="13762"/>
                </a:lnTo>
                <a:lnTo>
                  <a:pt x="14722" y="16534"/>
                </a:lnTo>
                <a:lnTo>
                  <a:pt x="12859" y="19207"/>
                </a:lnTo>
                <a:lnTo>
                  <a:pt x="8738" y="19200"/>
                </a:lnTo>
                <a:lnTo>
                  <a:pt x="6878" y="16534"/>
                </a:lnTo>
                <a:lnTo>
                  <a:pt x="8893" y="13762"/>
                </a:lnTo>
                <a:close/>
                <a:moveTo>
                  <a:pt x="8368" y="19595"/>
                </a:moveTo>
                <a:lnTo>
                  <a:pt x="13249" y="19602"/>
                </a:lnTo>
                <a:lnTo>
                  <a:pt x="14597" y="20145"/>
                </a:lnTo>
                <a:cubicBezTo>
                  <a:pt x="13424" y="20623"/>
                  <a:pt x="12142" y="20888"/>
                  <a:pt x="10800" y="20888"/>
                </a:cubicBezTo>
                <a:cubicBezTo>
                  <a:pt x="9458" y="20888"/>
                  <a:pt x="8176" y="20623"/>
                  <a:pt x="7003" y="20145"/>
                </a:cubicBezTo>
                <a:lnTo>
                  <a:pt x="8368" y="19595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3" name="Baseball"/>
          <p:cNvSpPr/>
          <p:nvPr/>
        </p:nvSpPr>
        <p:spPr>
          <a:xfrm>
            <a:off x="7587228" y="5647391"/>
            <a:ext cx="679422" cy="749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762" y="0"/>
                  <a:pt x="5015" y="1263"/>
                  <a:pt x="3051" y="3289"/>
                </a:cubicBezTo>
                <a:cubicBezTo>
                  <a:pt x="3266" y="3526"/>
                  <a:pt x="3489" y="3750"/>
                  <a:pt x="3721" y="3966"/>
                </a:cubicBezTo>
                <a:lnTo>
                  <a:pt x="4459" y="3491"/>
                </a:lnTo>
                <a:cubicBezTo>
                  <a:pt x="4852" y="3262"/>
                  <a:pt x="5065" y="3278"/>
                  <a:pt x="5161" y="3389"/>
                </a:cubicBezTo>
                <a:cubicBezTo>
                  <a:pt x="5256" y="3499"/>
                  <a:pt x="5177" y="3627"/>
                  <a:pt x="5083" y="3687"/>
                </a:cubicBezTo>
                <a:lnTo>
                  <a:pt x="4113" y="4312"/>
                </a:lnTo>
                <a:cubicBezTo>
                  <a:pt x="4271" y="4445"/>
                  <a:pt x="4432" y="4574"/>
                  <a:pt x="4597" y="4698"/>
                </a:cubicBezTo>
                <a:lnTo>
                  <a:pt x="5282" y="4148"/>
                </a:lnTo>
                <a:cubicBezTo>
                  <a:pt x="5649" y="3878"/>
                  <a:pt x="5864" y="3873"/>
                  <a:pt x="5971" y="3972"/>
                </a:cubicBezTo>
                <a:cubicBezTo>
                  <a:pt x="6077" y="4072"/>
                  <a:pt x="6012" y="4206"/>
                  <a:pt x="5925" y="4276"/>
                </a:cubicBezTo>
                <a:lnTo>
                  <a:pt x="5024" y="5002"/>
                </a:lnTo>
                <a:cubicBezTo>
                  <a:pt x="5195" y="5118"/>
                  <a:pt x="5368" y="5230"/>
                  <a:pt x="5545" y="5336"/>
                </a:cubicBezTo>
                <a:lnTo>
                  <a:pt x="6171" y="4713"/>
                </a:lnTo>
                <a:cubicBezTo>
                  <a:pt x="6508" y="4407"/>
                  <a:pt x="6722" y="4379"/>
                  <a:pt x="6838" y="4467"/>
                </a:cubicBezTo>
                <a:cubicBezTo>
                  <a:pt x="6954" y="4555"/>
                  <a:pt x="6902" y="4697"/>
                  <a:pt x="6823" y="4776"/>
                </a:cubicBezTo>
                <a:lnTo>
                  <a:pt x="6001" y="5592"/>
                </a:lnTo>
                <a:cubicBezTo>
                  <a:pt x="6184" y="5690"/>
                  <a:pt x="6370" y="5781"/>
                  <a:pt x="6558" y="5867"/>
                </a:cubicBezTo>
                <a:lnTo>
                  <a:pt x="7115" y="5184"/>
                </a:lnTo>
                <a:cubicBezTo>
                  <a:pt x="7418" y="4844"/>
                  <a:pt x="7626" y="4795"/>
                  <a:pt x="7751" y="4870"/>
                </a:cubicBezTo>
                <a:cubicBezTo>
                  <a:pt x="7876" y="4945"/>
                  <a:pt x="7840" y="5091"/>
                  <a:pt x="7769" y="5177"/>
                </a:cubicBezTo>
                <a:lnTo>
                  <a:pt x="7037" y="6075"/>
                </a:lnTo>
                <a:cubicBezTo>
                  <a:pt x="7229" y="6152"/>
                  <a:pt x="7424" y="6223"/>
                  <a:pt x="7621" y="6289"/>
                </a:cubicBezTo>
                <a:lnTo>
                  <a:pt x="8102" y="5554"/>
                </a:lnTo>
                <a:cubicBezTo>
                  <a:pt x="8367" y="5184"/>
                  <a:pt x="8571" y="5112"/>
                  <a:pt x="8703" y="5174"/>
                </a:cubicBezTo>
                <a:cubicBezTo>
                  <a:pt x="8834" y="5236"/>
                  <a:pt x="8814" y="5384"/>
                  <a:pt x="8753" y="5478"/>
                </a:cubicBezTo>
                <a:lnTo>
                  <a:pt x="8120" y="6445"/>
                </a:lnTo>
                <a:cubicBezTo>
                  <a:pt x="8319" y="6501"/>
                  <a:pt x="8520" y="6551"/>
                  <a:pt x="8723" y="6596"/>
                </a:cubicBezTo>
                <a:lnTo>
                  <a:pt x="9123" y="5819"/>
                </a:lnTo>
                <a:cubicBezTo>
                  <a:pt x="9348" y="5423"/>
                  <a:pt x="9542" y="5330"/>
                  <a:pt x="9680" y="5378"/>
                </a:cubicBezTo>
                <a:cubicBezTo>
                  <a:pt x="9817" y="5426"/>
                  <a:pt x="9813" y="5576"/>
                  <a:pt x="9762" y="5675"/>
                </a:cubicBezTo>
                <a:lnTo>
                  <a:pt x="9236" y="6699"/>
                </a:lnTo>
                <a:cubicBezTo>
                  <a:pt x="9439" y="6735"/>
                  <a:pt x="9644" y="6765"/>
                  <a:pt x="9850" y="6789"/>
                </a:cubicBezTo>
                <a:lnTo>
                  <a:pt x="10166" y="5974"/>
                </a:lnTo>
                <a:cubicBezTo>
                  <a:pt x="10349" y="5557"/>
                  <a:pt x="10532" y="5445"/>
                  <a:pt x="10674" y="5478"/>
                </a:cubicBezTo>
                <a:cubicBezTo>
                  <a:pt x="10815" y="5511"/>
                  <a:pt x="10825" y="5660"/>
                  <a:pt x="10785" y="5765"/>
                </a:cubicBezTo>
                <a:lnTo>
                  <a:pt x="10370" y="6836"/>
                </a:lnTo>
                <a:cubicBezTo>
                  <a:pt x="10577" y="6851"/>
                  <a:pt x="10783" y="6860"/>
                  <a:pt x="10989" y="6863"/>
                </a:cubicBezTo>
                <a:lnTo>
                  <a:pt x="11219" y="6019"/>
                </a:lnTo>
                <a:cubicBezTo>
                  <a:pt x="11357" y="5585"/>
                  <a:pt x="11528" y="5456"/>
                  <a:pt x="11673" y="5474"/>
                </a:cubicBezTo>
                <a:cubicBezTo>
                  <a:pt x="11817" y="5492"/>
                  <a:pt x="11843" y="5640"/>
                  <a:pt x="11814" y="5748"/>
                </a:cubicBezTo>
                <a:lnTo>
                  <a:pt x="11512" y="6860"/>
                </a:lnTo>
                <a:cubicBezTo>
                  <a:pt x="11719" y="6853"/>
                  <a:pt x="11925" y="6841"/>
                  <a:pt x="12130" y="6823"/>
                </a:cubicBezTo>
                <a:lnTo>
                  <a:pt x="12270" y="5955"/>
                </a:lnTo>
                <a:cubicBezTo>
                  <a:pt x="12362" y="5509"/>
                  <a:pt x="12519" y="5362"/>
                  <a:pt x="12665" y="5365"/>
                </a:cubicBezTo>
                <a:cubicBezTo>
                  <a:pt x="12810" y="5367"/>
                  <a:pt x="12851" y="5513"/>
                  <a:pt x="12834" y="5623"/>
                </a:cubicBezTo>
                <a:lnTo>
                  <a:pt x="12650" y="6765"/>
                </a:lnTo>
                <a:cubicBezTo>
                  <a:pt x="12855" y="6737"/>
                  <a:pt x="13058" y="6702"/>
                  <a:pt x="13260" y="6662"/>
                </a:cubicBezTo>
                <a:lnTo>
                  <a:pt x="13309" y="5783"/>
                </a:lnTo>
                <a:cubicBezTo>
                  <a:pt x="13354" y="5330"/>
                  <a:pt x="13495" y="5166"/>
                  <a:pt x="13640" y="5154"/>
                </a:cubicBezTo>
                <a:cubicBezTo>
                  <a:pt x="13785" y="5141"/>
                  <a:pt x="13842" y="5280"/>
                  <a:pt x="13836" y="5392"/>
                </a:cubicBezTo>
                <a:lnTo>
                  <a:pt x="13772" y="6548"/>
                </a:lnTo>
                <a:cubicBezTo>
                  <a:pt x="13973" y="6498"/>
                  <a:pt x="14172" y="6442"/>
                  <a:pt x="14369" y="6380"/>
                </a:cubicBezTo>
                <a:lnTo>
                  <a:pt x="14325" y="5501"/>
                </a:lnTo>
                <a:cubicBezTo>
                  <a:pt x="14323" y="5046"/>
                  <a:pt x="14446" y="4869"/>
                  <a:pt x="14589" y="4841"/>
                </a:cubicBezTo>
                <a:cubicBezTo>
                  <a:pt x="14732" y="4814"/>
                  <a:pt x="14802" y="4946"/>
                  <a:pt x="14808" y="5057"/>
                </a:cubicBezTo>
                <a:lnTo>
                  <a:pt x="14865" y="6213"/>
                </a:lnTo>
                <a:cubicBezTo>
                  <a:pt x="15060" y="6143"/>
                  <a:pt x="15251" y="6066"/>
                  <a:pt x="15441" y="5984"/>
                </a:cubicBezTo>
                <a:lnTo>
                  <a:pt x="15307" y="5115"/>
                </a:lnTo>
                <a:cubicBezTo>
                  <a:pt x="15257" y="4662"/>
                  <a:pt x="15360" y="4474"/>
                  <a:pt x="15500" y="4431"/>
                </a:cubicBezTo>
                <a:cubicBezTo>
                  <a:pt x="15639" y="4389"/>
                  <a:pt x="15722" y="4514"/>
                  <a:pt x="15739" y="4624"/>
                </a:cubicBezTo>
                <a:lnTo>
                  <a:pt x="15917" y="5765"/>
                </a:lnTo>
                <a:cubicBezTo>
                  <a:pt x="16102" y="5674"/>
                  <a:pt x="16286" y="5579"/>
                  <a:pt x="16467" y="5478"/>
                </a:cubicBezTo>
                <a:lnTo>
                  <a:pt x="16242" y="4629"/>
                </a:lnTo>
                <a:cubicBezTo>
                  <a:pt x="16145" y="4184"/>
                  <a:pt x="16228" y="3985"/>
                  <a:pt x="16362" y="3929"/>
                </a:cubicBezTo>
                <a:cubicBezTo>
                  <a:pt x="16496" y="3872"/>
                  <a:pt x="16593" y="3986"/>
                  <a:pt x="16622" y="4094"/>
                </a:cubicBezTo>
                <a:lnTo>
                  <a:pt x="16916" y="5209"/>
                </a:lnTo>
                <a:cubicBezTo>
                  <a:pt x="17090" y="5100"/>
                  <a:pt x="17263" y="4985"/>
                  <a:pt x="17432" y="4865"/>
                </a:cubicBezTo>
                <a:lnTo>
                  <a:pt x="17121" y="4047"/>
                </a:lnTo>
                <a:cubicBezTo>
                  <a:pt x="16978" y="3614"/>
                  <a:pt x="17039" y="3408"/>
                  <a:pt x="17167" y="3338"/>
                </a:cubicBezTo>
                <a:cubicBezTo>
                  <a:pt x="17294" y="3267"/>
                  <a:pt x="17402" y="3372"/>
                  <a:pt x="17442" y="3476"/>
                </a:cubicBezTo>
                <a:lnTo>
                  <a:pt x="17852" y="4553"/>
                </a:lnTo>
                <a:cubicBezTo>
                  <a:pt x="18209" y="4273"/>
                  <a:pt x="18550" y="3967"/>
                  <a:pt x="18875" y="3640"/>
                </a:cubicBezTo>
                <a:cubicBezTo>
                  <a:pt x="16895" y="1409"/>
                  <a:pt x="14010" y="0"/>
                  <a:pt x="10800" y="0"/>
                </a:cubicBezTo>
                <a:close/>
                <a:moveTo>
                  <a:pt x="2690" y="3679"/>
                </a:moveTo>
                <a:cubicBezTo>
                  <a:pt x="1017" y="5581"/>
                  <a:pt x="0" y="8073"/>
                  <a:pt x="0" y="10800"/>
                </a:cubicBezTo>
                <a:cubicBezTo>
                  <a:pt x="0" y="13450"/>
                  <a:pt x="961" y="15878"/>
                  <a:pt x="2550" y="17759"/>
                </a:cubicBezTo>
                <a:cubicBezTo>
                  <a:pt x="2865" y="17416"/>
                  <a:pt x="3199" y="17095"/>
                  <a:pt x="3551" y="16796"/>
                </a:cubicBezTo>
                <a:lnTo>
                  <a:pt x="2604" y="16084"/>
                </a:lnTo>
                <a:cubicBezTo>
                  <a:pt x="2515" y="16017"/>
                  <a:pt x="2445" y="15883"/>
                  <a:pt x="2548" y="15780"/>
                </a:cubicBezTo>
                <a:cubicBezTo>
                  <a:pt x="2651" y="15677"/>
                  <a:pt x="2867" y="15676"/>
                  <a:pt x="3242" y="15933"/>
                </a:cubicBezTo>
                <a:lnTo>
                  <a:pt x="3952" y="16467"/>
                </a:lnTo>
                <a:cubicBezTo>
                  <a:pt x="4132" y="16327"/>
                  <a:pt x="4316" y="16195"/>
                  <a:pt x="4502" y="16067"/>
                </a:cubicBezTo>
                <a:lnTo>
                  <a:pt x="3633" y="15258"/>
                </a:lnTo>
                <a:cubicBezTo>
                  <a:pt x="3552" y="15182"/>
                  <a:pt x="3496" y="15043"/>
                  <a:pt x="3610" y="14951"/>
                </a:cubicBezTo>
                <a:cubicBezTo>
                  <a:pt x="3723" y="14860"/>
                  <a:pt x="3937" y="14880"/>
                  <a:pt x="4283" y="15176"/>
                </a:cubicBezTo>
                <a:lnTo>
                  <a:pt x="4933" y="15782"/>
                </a:lnTo>
                <a:cubicBezTo>
                  <a:pt x="5126" y="15662"/>
                  <a:pt x="5322" y="15547"/>
                  <a:pt x="5522" y="15439"/>
                </a:cubicBezTo>
                <a:lnTo>
                  <a:pt x="4744" y="14546"/>
                </a:lnTo>
                <a:cubicBezTo>
                  <a:pt x="4670" y="14462"/>
                  <a:pt x="4630" y="14318"/>
                  <a:pt x="4752" y="14239"/>
                </a:cubicBezTo>
                <a:cubicBezTo>
                  <a:pt x="4874" y="14160"/>
                  <a:pt x="5085" y="14203"/>
                  <a:pt x="5398" y="14533"/>
                </a:cubicBezTo>
                <a:lnTo>
                  <a:pt x="5984" y="15206"/>
                </a:lnTo>
                <a:cubicBezTo>
                  <a:pt x="6188" y="15107"/>
                  <a:pt x="6394" y="15013"/>
                  <a:pt x="6603" y="14926"/>
                </a:cubicBezTo>
                <a:lnTo>
                  <a:pt x="5922" y="13954"/>
                </a:lnTo>
                <a:cubicBezTo>
                  <a:pt x="5858" y="13863"/>
                  <a:pt x="5832" y="13714"/>
                  <a:pt x="5962" y="13649"/>
                </a:cubicBezTo>
                <a:cubicBezTo>
                  <a:pt x="6092" y="13583"/>
                  <a:pt x="6297" y="13648"/>
                  <a:pt x="6575" y="14010"/>
                </a:cubicBezTo>
                <a:lnTo>
                  <a:pt x="7088" y="14740"/>
                </a:lnTo>
                <a:cubicBezTo>
                  <a:pt x="7300" y="14663"/>
                  <a:pt x="7515" y="14592"/>
                  <a:pt x="7732" y="14528"/>
                </a:cubicBezTo>
                <a:lnTo>
                  <a:pt x="7157" y="13488"/>
                </a:lnTo>
                <a:cubicBezTo>
                  <a:pt x="7103" y="13391"/>
                  <a:pt x="7092" y="13242"/>
                  <a:pt x="7228" y="13190"/>
                </a:cubicBezTo>
                <a:cubicBezTo>
                  <a:pt x="7364" y="13138"/>
                  <a:pt x="7562" y="13223"/>
                  <a:pt x="7800" y="13611"/>
                </a:cubicBezTo>
                <a:lnTo>
                  <a:pt x="8233" y="14391"/>
                </a:lnTo>
                <a:cubicBezTo>
                  <a:pt x="8453" y="14336"/>
                  <a:pt x="8674" y="14288"/>
                  <a:pt x="8897" y="14246"/>
                </a:cubicBezTo>
                <a:lnTo>
                  <a:pt x="8431" y="13154"/>
                </a:lnTo>
                <a:cubicBezTo>
                  <a:pt x="8387" y="13051"/>
                  <a:pt x="8395" y="12901"/>
                  <a:pt x="8536" y="12864"/>
                </a:cubicBezTo>
                <a:cubicBezTo>
                  <a:pt x="8676" y="12826"/>
                  <a:pt x="8862" y="12932"/>
                  <a:pt x="9059" y="13343"/>
                </a:cubicBezTo>
                <a:lnTo>
                  <a:pt x="9406" y="14162"/>
                </a:lnTo>
                <a:cubicBezTo>
                  <a:pt x="9630" y="14130"/>
                  <a:pt x="9855" y="14105"/>
                  <a:pt x="10081" y="14087"/>
                </a:cubicBezTo>
                <a:lnTo>
                  <a:pt x="9735" y="12955"/>
                </a:lnTo>
                <a:cubicBezTo>
                  <a:pt x="9703" y="12848"/>
                  <a:pt x="9725" y="12699"/>
                  <a:pt x="9869" y="12677"/>
                </a:cubicBezTo>
                <a:cubicBezTo>
                  <a:pt x="10012" y="12654"/>
                  <a:pt x="10187" y="12779"/>
                  <a:pt x="10339" y="13208"/>
                </a:cubicBezTo>
                <a:lnTo>
                  <a:pt x="10599" y="14055"/>
                </a:lnTo>
                <a:cubicBezTo>
                  <a:pt x="10825" y="14047"/>
                  <a:pt x="11050" y="14046"/>
                  <a:pt x="11278" y="14052"/>
                </a:cubicBezTo>
                <a:lnTo>
                  <a:pt x="11053" y="12894"/>
                </a:lnTo>
                <a:cubicBezTo>
                  <a:pt x="11032" y="12785"/>
                  <a:pt x="11068" y="12638"/>
                  <a:pt x="11214" y="12631"/>
                </a:cubicBezTo>
                <a:cubicBezTo>
                  <a:pt x="11359" y="12623"/>
                  <a:pt x="11520" y="12765"/>
                  <a:pt x="11627" y="13208"/>
                </a:cubicBezTo>
                <a:lnTo>
                  <a:pt x="11797" y="14081"/>
                </a:lnTo>
                <a:cubicBezTo>
                  <a:pt x="11864" y="14085"/>
                  <a:pt x="11928" y="14086"/>
                  <a:pt x="11995" y="14092"/>
                </a:cubicBezTo>
                <a:cubicBezTo>
                  <a:pt x="12155" y="14107"/>
                  <a:pt x="12314" y="14126"/>
                  <a:pt x="12472" y="14146"/>
                </a:cubicBezTo>
                <a:lnTo>
                  <a:pt x="12369" y="12970"/>
                </a:lnTo>
                <a:cubicBezTo>
                  <a:pt x="12360" y="12859"/>
                  <a:pt x="12411" y="12718"/>
                  <a:pt x="12557" y="12725"/>
                </a:cubicBezTo>
                <a:cubicBezTo>
                  <a:pt x="12702" y="12733"/>
                  <a:pt x="12848" y="12892"/>
                  <a:pt x="12908" y="13343"/>
                </a:cubicBezTo>
                <a:lnTo>
                  <a:pt x="12985" y="14224"/>
                </a:lnTo>
                <a:cubicBezTo>
                  <a:pt x="13209" y="14263"/>
                  <a:pt x="13430" y="14308"/>
                  <a:pt x="13650" y="14361"/>
                </a:cubicBezTo>
                <a:lnTo>
                  <a:pt x="13671" y="13184"/>
                </a:lnTo>
                <a:cubicBezTo>
                  <a:pt x="13672" y="13073"/>
                  <a:pt x="13739" y="12937"/>
                  <a:pt x="13883" y="12960"/>
                </a:cubicBezTo>
                <a:cubicBezTo>
                  <a:pt x="14027" y="12983"/>
                  <a:pt x="14154" y="13156"/>
                  <a:pt x="14167" y="13611"/>
                </a:cubicBezTo>
                <a:lnTo>
                  <a:pt x="14151" y="14492"/>
                </a:lnTo>
                <a:cubicBezTo>
                  <a:pt x="14370" y="14555"/>
                  <a:pt x="14586" y="14626"/>
                  <a:pt x="14799" y="14702"/>
                </a:cubicBezTo>
                <a:lnTo>
                  <a:pt x="14943" y="13532"/>
                </a:lnTo>
                <a:cubicBezTo>
                  <a:pt x="14956" y="13421"/>
                  <a:pt x="15037" y="13293"/>
                  <a:pt x="15177" y="13331"/>
                </a:cubicBezTo>
                <a:cubicBezTo>
                  <a:pt x="15318" y="13369"/>
                  <a:pt x="15426" y="13556"/>
                  <a:pt x="15390" y="14010"/>
                </a:cubicBezTo>
                <a:lnTo>
                  <a:pt x="15284" y="14884"/>
                </a:lnTo>
                <a:cubicBezTo>
                  <a:pt x="15494" y="14969"/>
                  <a:pt x="15702" y="15061"/>
                  <a:pt x="15906" y="15159"/>
                </a:cubicBezTo>
                <a:lnTo>
                  <a:pt x="16171" y="14011"/>
                </a:lnTo>
                <a:cubicBezTo>
                  <a:pt x="16196" y="13903"/>
                  <a:pt x="16289" y="13785"/>
                  <a:pt x="16424" y="13838"/>
                </a:cubicBezTo>
                <a:cubicBezTo>
                  <a:pt x="16560" y="13890"/>
                  <a:pt x="16649" y="14085"/>
                  <a:pt x="16566" y="14533"/>
                </a:cubicBezTo>
                <a:lnTo>
                  <a:pt x="16369" y="15392"/>
                </a:lnTo>
                <a:cubicBezTo>
                  <a:pt x="16569" y="15498"/>
                  <a:pt x="16766" y="15612"/>
                  <a:pt x="16959" y="15731"/>
                </a:cubicBezTo>
                <a:lnTo>
                  <a:pt x="17342" y="14617"/>
                </a:lnTo>
                <a:cubicBezTo>
                  <a:pt x="17379" y="14512"/>
                  <a:pt x="17485" y="14404"/>
                  <a:pt x="17614" y="14470"/>
                </a:cubicBezTo>
                <a:cubicBezTo>
                  <a:pt x="17744" y="14537"/>
                  <a:pt x="17811" y="14741"/>
                  <a:pt x="17682" y="15177"/>
                </a:cubicBezTo>
                <a:lnTo>
                  <a:pt x="17395" y="16011"/>
                </a:lnTo>
                <a:cubicBezTo>
                  <a:pt x="17582" y="16138"/>
                  <a:pt x="17767" y="16271"/>
                  <a:pt x="17947" y="16409"/>
                </a:cubicBezTo>
                <a:lnTo>
                  <a:pt x="18444" y="15341"/>
                </a:lnTo>
                <a:cubicBezTo>
                  <a:pt x="18491" y="15240"/>
                  <a:pt x="18607" y="15143"/>
                  <a:pt x="18730" y="15223"/>
                </a:cubicBezTo>
                <a:cubicBezTo>
                  <a:pt x="18852" y="15302"/>
                  <a:pt x="18897" y="15513"/>
                  <a:pt x="18723" y="15933"/>
                </a:cubicBezTo>
                <a:lnTo>
                  <a:pt x="18352" y="16735"/>
                </a:lnTo>
                <a:cubicBezTo>
                  <a:pt x="18654" y="16990"/>
                  <a:pt x="18945" y="17260"/>
                  <a:pt x="19222" y="17548"/>
                </a:cubicBezTo>
                <a:cubicBezTo>
                  <a:pt x="20708" y="15698"/>
                  <a:pt x="21600" y="13352"/>
                  <a:pt x="21600" y="10800"/>
                </a:cubicBezTo>
                <a:cubicBezTo>
                  <a:pt x="21600" y="8246"/>
                  <a:pt x="20707" y="5898"/>
                  <a:pt x="19219" y="4047"/>
                </a:cubicBezTo>
                <a:cubicBezTo>
                  <a:pt x="19009" y="4257"/>
                  <a:pt x="18791" y="4459"/>
                  <a:pt x="18568" y="4651"/>
                </a:cubicBezTo>
                <a:lnTo>
                  <a:pt x="19511" y="5360"/>
                </a:lnTo>
                <a:cubicBezTo>
                  <a:pt x="19600" y="5427"/>
                  <a:pt x="19670" y="5560"/>
                  <a:pt x="19567" y="5663"/>
                </a:cubicBezTo>
                <a:cubicBezTo>
                  <a:pt x="19463" y="5766"/>
                  <a:pt x="19248" y="5767"/>
                  <a:pt x="18873" y="5510"/>
                </a:cubicBezTo>
                <a:lnTo>
                  <a:pt x="18169" y="4980"/>
                </a:lnTo>
                <a:cubicBezTo>
                  <a:pt x="17990" y="5120"/>
                  <a:pt x="17805" y="5253"/>
                  <a:pt x="17619" y="5381"/>
                </a:cubicBezTo>
                <a:lnTo>
                  <a:pt x="18482" y="6183"/>
                </a:lnTo>
                <a:cubicBezTo>
                  <a:pt x="18563" y="6259"/>
                  <a:pt x="18619" y="6400"/>
                  <a:pt x="18505" y="6492"/>
                </a:cubicBezTo>
                <a:cubicBezTo>
                  <a:pt x="18392" y="6583"/>
                  <a:pt x="18178" y="6561"/>
                  <a:pt x="17832" y="6266"/>
                </a:cubicBezTo>
                <a:lnTo>
                  <a:pt x="17187" y="5667"/>
                </a:lnTo>
                <a:cubicBezTo>
                  <a:pt x="16994" y="5787"/>
                  <a:pt x="16799" y="5901"/>
                  <a:pt x="16600" y="6009"/>
                </a:cubicBezTo>
                <a:lnTo>
                  <a:pt x="17371" y="6895"/>
                </a:lnTo>
                <a:cubicBezTo>
                  <a:pt x="17444" y="6979"/>
                  <a:pt x="17485" y="7125"/>
                  <a:pt x="17363" y="7204"/>
                </a:cubicBezTo>
                <a:cubicBezTo>
                  <a:pt x="17240" y="7283"/>
                  <a:pt x="17030" y="7240"/>
                  <a:pt x="16716" y="6910"/>
                </a:cubicBezTo>
                <a:lnTo>
                  <a:pt x="16139" y="6247"/>
                </a:lnTo>
                <a:cubicBezTo>
                  <a:pt x="15935" y="6347"/>
                  <a:pt x="15728" y="6440"/>
                  <a:pt x="15518" y="6527"/>
                </a:cubicBezTo>
                <a:lnTo>
                  <a:pt x="16193" y="7487"/>
                </a:lnTo>
                <a:cubicBezTo>
                  <a:pt x="16257" y="7579"/>
                  <a:pt x="16283" y="7727"/>
                  <a:pt x="16153" y="7793"/>
                </a:cubicBezTo>
                <a:cubicBezTo>
                  <a:pt x="16023" y="7859"/>
                  <a:pt x="15818" y="7795"/>
                  <a:pt x="15540" y="7433"/>
                </a:cubicBezTo>
                <a:lnTo>
                  <a:pt x="15036" y="6715"/>
                </a:lnTo>
                <a:cubicBezTo>
                  <a:pt x="14822" y="6792"/>
                  <a:pt x="14606" y="6863"/>
                  <a:pt x="14388" y="6927"/>
                </a:cubicBezTo>
                <a:lnTo>
                  <a:pt x="14958" y="7953"/>
                </a:lnTo>
                <a:cubicBezTo>
                  <a:pt x="15012" y="8051"/>
                  <a:pt x="15023" y="8202"/>
                  <a:pt x="14887" y="8254"/>
                </a:cubicBezTo>
                <a:cubicBezTo>
                  <a:pt x="14751" y="8306"/>
                  <a:pt x="14553" y="8220"/>
                  <a:pt x="14315" y="7832"/>
                </a:cubicBezTo>
                <a:lnTo>
                  <a:pt x="13888" y="7062"/>
                </a:lnTo>
                <a:cubicBezTo>
                  <a:pt x="13668" y="7117"/>
                  <a:pt x="13447" y="7165"/>
                  <a:pt x="13223" y="7206"/>
                </a:cubicBezTo>
                <a:lnTo>
                  <a:pt x="13682" y="8287"/>
                </a:lnTo>
                <a:cubicBezTo>
                  <a:pt x="13726" y="8390"/>
                  <a:pt x="13720" y="8542"/>
                  <a:pt x="13579" y="8579"/>
                </a:cubicBezTo>
                <a:cubicBezTo>
                  <a:pt x="13439" y="8617"/>
                  <a:pt x="13253" y="8509"/>
                  <a:pt x="13056" y="8098"/>
                </a:cubicBezTo>
                <a:lnTo>
                  <a:pt x="12710" y="7287"/>
                </a:lnTo>
                <a:cubicBezTo>
                  <a:pt x="12486" y="7317"/>
                  <a:pt x="12261" y="7342"/>
                  <a:pt x="12034" y="7359"/>
                </a:cubicBezTo>
                <a:lnTo>
                  <a:pt x="12380" y="8486"/>
                </a:lnTo>
                <a:cubicBezTo>
                  <a:pt x="12412" y="8593"/>
                  <a:pt x="12390" y="8742"/>
                  <a:pt x="12246" y="8765"/>
                </a:cubicBezTo>
                <a:cubicBezTo>
                  <a:pt x="12102" y="8787"/>
                  <a:pt x="11928" y="8663"/>
                  <a:pt x="11775" y="8233"/>
                </a:cubicBezTo>
                <a:lnTo>
                  <a:pt x="11516" y="7388"/>
                </a:lnTo>
                <a:cubicBezTo>
                  <a:pt x="11394" y="7392"/>
                  <a:pt x="11275" y="7396"/>
                  <a:pt x="11153" y="7396"/>
                </a:cubicBezTo>
                <a:cubicBezTo>
                  <a:pt x="11048" y="7396"/>
                  <a:pt x="10941" y="7392"/>
                  <a:pt x="10836" y="7390"/>
                </a:cubicBezTo>
                <a:lnTo>
                  <a:pt x="11062" y="8549"/>
                </a:lnTo>
                <a:cubicBezTo>
                  <a:pt x="11083" y="8658"/>
                  <a:pt x="11047" y="8805"/>
                  <a:pt x="10901" y="8812"/>
                </a:cubicBezTo>
                <a:cubicBezTo>
                  <a:pt x="10756" y="8820"/>
                  <a:pt x="10594" y="8676"/>
                  <a:pt x="10488" y="8233"/>
                </a:cubicBezTo>
                <a:lnTo>
                  <a:pt x="10319" y="7364"/>
                </a:lnTo>
                <a:cubicBezTo>
                  <a:pt x="10253" y="7359"/>
                  <a:pt x="10185" y="7357"/>
                  <a:pt x="10118" y="7351"/>
                </a:cubicBezTo>
                <a:cubicBezTo>
                  <a:pt x="9958" y="7336"/>
                  <a:pt x="9801" y="7317"/>
                  <a:pt x="9642" y="7297"/>
                </a:cubicBezTo>
                <a:lnTo>
                  <a:pt x="9745" y="8473"/>
                </a:lnTo>
                <a:cubicBezTo>
                  <a:pt x="9755" y="8584"/>
                  <a:pt x="9704" y="8724"/>
                  <a:pt x="9558" y="8716"/>
                </a:cubicBezTo>
                <a:cubicBezTo>
                  <a:pt x="9413" y="8708"/>
                  <a:pt x="9267" y="8550"/>
                  <a:pt x="9207" y="8098"/>
                </a:cubicBezTo>
                <a:lnTo>
                  <a:pt x="9129" y="7217"/>
                </a:lnTo>
                <a:cubicBezTo>
                  <a:pt x="8906" y="7178"/>
                  <a:pt x="8684" y="7135"/>
                  <a:pt x="8465" y="7082"/>
                </a:cubicBezTo>
                <a:lnTo>
                  <a:pt x="8444" y="8259"/>
                </a:lnTo>
                <a:cubicBezTo>
                  <a:pt x="8443" y="8370"/>
                  <a:pt x="8376" y="8504"/>
                  <a:pt x="8232" y="8481"/>
                </a:cubicBezTo>
                <a:cubicBezTo>
                  <a:pt x="8088" y="8458"/>
                  <a:pt x="7960" y="8287"/>
                  <a:pt x="7948" y="7832"/>
                </a:cubicBezTo>
                <a:lnTo>
                  <a:pt x="7963" y="6949"/>
                </a:lnTo>
                <a:cubicBezTo>
                  <a:pt x="7745" y="6887"/>
                  <a:pt x="7529" y="6820"/>
                  <a:pt x="7315" y="6745"/>
                </a:cubicBezTo>
                <a:lnTo>
                  <a:pt x="7172" y="7909"/>
                </a:lnTo>
                <a:cubicBezTo>
                  <a:pt x="7159" y="8020"/>
                  <a:pt x="7078" y="8148"/>
                  <a:pt x="6937" y="8110"/>
                </a:cubicBezTo>
                <a:cubicBezTo>
                  <a:pt x="6797" y="8072"/>
                  <a:pt x="6688" y="7887"/>
                  <a:pt x="6723" y="7433"/>
                </a:cubicBezTo>
                <a:lnTo>
                  <a:pt x="6829" y="6563"/>
                </a:lnTo>
                <a:cubicBezTo>
                  <a:pt x="6619" y="6478"/>
                  <a:pt x="6412" y="6383"/>
                  <a:pt x="6207" y="6286"/>
                </a:cubicBezTo>
                <a:lnTo>
                  <a:pt x="5944" y="7430"/>
                </a:lnTo>
                <a:cubicBezTo>
                  <a:pt x="5919" y="7539"/>
                  <a:pt x="5826" y="7658"/>
                  <a:pt x="5690" y="7606"/>
                </a:cubicBezTo>
                <a:cubicBezTo>
                  <a:pt x="5554" y="7553"/>
                  <a:pt x="5464" y="7356"/>
                  <a:pt x="5547" y="6909"/>
                </a:cubicBezTo>
                <a:lnTo>
                  <a:pt x="5744" y="6055"/>
                </a:lnTo>
                <a:cubicBezTo>
                  <a:pt x="5544" y="5948"/>
                  <a:pt x="5348" y="5833"/>
                  <a:pt x="5154" y="5714"/>
                </a:cubicBezTo>
                <a:lnTo>
                  <a:pt x="4772" y="6826"/>
                </a:lnTo>
                <a:cubicBezTo>
                  <a:pt x="4736" y="6931"/>
                  <a:pt x="4630" y="7039"/>
                  <a:pt x="4501" y="6973"/>
                </a:cubicBezTo>
                <a:cubicBezTo>
                  <a:pt x="4371" y="6906"/>
                  <a:pt x="4304" y="6702"/>
                  <a:pt x="4433" y="6266"/>
                </a:cubicBezTo>
                <a:lnTo>
                  <a:pt x="4718" y="5434"/>
                </a:lnTo>
                <a:cubicBezTo>
                  <a:pt x="4531" y="5306"/>
                  <a:pt x="4347" y="5173"/>
                  <a:pt x="4167" y="5034"/>
                </a:cubicBezTo>
                <a:lnTo>
                  <a:pt x="3670" y="6100"/>
                </a:lnTo>
                <a:cubicBezTo>
                  <a:pt x="3623" y="6201"/>
                  <a:pt x="3507" y="6298"/>
                  <a:pt x="3385" y="6218"/>
                </a:cubicBezTo>
                <a:cubicBezTo>
                  <a:pt x="3263" y="6139"/>
                  <a:pt x="3218" y="5929"/>
                  <a:pt x="3392" y="5508"/>
                </a:cubicBezTo>
                <a:lnTo>
                  <a:pt x="3763" y="4708"/>
                </a:lnTo>
                <a:cubicBezTo>
                  <a:pt x="3590" y="4562"/>
                  <a:pt x="3422" y="4409"/>
                  <a:pt x="3257" y="4253"/>
                </a:cubicBezTo>
                <a:lnTo>
                  <a:pt x="2650" y="5265"/>
                </a:lnTo>
                <a:cubicBezTo>
                  <a:pt x="2592" y="5361"/>
                  <a:pt x="2467" y="5445"/>
                  <a:pt x="2354" y="5353"/>
                </a:cubicBezTo>
                <a:cubicBezTo>
                  <a:pt x="2241" y="5261"/>
                  <a:pt x="2218" y="5048"/>
                  <a:pt x="2435" y="4647"/>
                </a:cubicBezTo>
                <a:lnTo>
                  <a:pt x="2891" y="3888"/>
                </a:lnTo>
                <a:cubicBezTo>
                  <a:pt x="2824" y="3819"/>
                  <a:pt x="2755" y="3750"/>
                  <a:pt x="2690" y="3679"/>
                </a:cubicBezTo>
                <a:close/>
                <a:moveTo>
                  <a:pt x="11126" y="14580"/>
                </a:moveTo>
                <a:lnTo>
                  <a:pt x="10896" y="15422"/>
                </a:lnTo>
                <a:cubicBezTo>
                  <a:pt x="10758" y="15856"/>
                  <a:pt x="10587" y="15987"/>
                  <a:pt x="10442" y="15969"/>
                </a:cubicBezTo>
                <a:cubicBezTo>
                  <a:pt x="10298" y="15951"/>
                  <a:pt x="10271" y="15803"/>
                  <a:pt x="10301" y="15695"/>
                </a:cubicBezTo>
                <a:lnTo>
                  <a:pt x="10603" y="14585"/>
                </a:lnTo>
                <a:cubicBezTo>
                  <a:pt x="10396" y="14593"/>
                  <a:pt x="10189" y="14605"/>
                  <a:pt x="9983" y="14624"/>
                </a:cubicBezTo>
                <a:lnTo>
                  <a:pt x="9845" y="15486"/>
                </a:lnTo>
                <a:cubicBezTo>
                  <a:pt x="9753" y="15932"/>
                  <a:pt x="9596" y="16080"/>
                  <a:pt x="9450" y="16077"/>
                </a:cubicBezTo>
                <a:cubicBezTo>
                  <a:pt x="9304" y="16074"/>
                  <a:pt x="9264" y="15930"/>
                  <a:pt x="9281" y="15820"/>
                </a:cubicBezTo>
                <a:lnTo>
                  <a:pt x="9464" y="14686"/>
                </a:lnTo>
                <a:cubicBezTo>
                  <a:pt x="9259" y="14715"/>
                  <a:pt x="9055" y="14750"/>
                  <a:pt x="8853" y="14791"/>
                </a:cubicBezTo>
                <a:lnTo>
                  <a:pt x="8804" y="15660"/>
                </a:lnTo>
                <a:cubicBezTo>
                  <a:pt x="8759" y="16113"/>
                  <a:pt x="8620" y="16277"/>
                  <a:pt x="8475" y="16289"/>
                </a:cubicBezTo>
                <a:cubicBezTo>
                  <a:pt x="8330" y="16302"/>
                  <a:pt x="8273" y="16161"/>
                  <a:pt x="8279" y="16050"/>
                </a:cubicBezTo>
                <a:lnTo>
                  <a:pt x="8343" y="14907"/>
                </a:lnTo>
                <a:cubicBezTo>
                  <a:pt x="8143" y="14958"/>
                  <a:pt x="7943" y="15013"/>
                  <a:pt x="7746" y="15074"/>
                </a:cubicBezTo>
                <a:lnTo>
                  <a:pt x="7788" y="15942"/>
                </a:lnTo>
                <a:cubicBezTo>
                  <a:pt x="7790" y="16397"/>
                  <a:pt x="7669" y="16574"/>
                  <a:pt x="7526" y="16602"/>
                </a:cubicBezTo>
                <a:cubicBezTo>
                  <a:pt x="7383" y="16629"/>
                  <a:pt x="7313" y="16497"/>
                  <a:pt x="7307" y="16386"/>
                </a:cubicBezTo>
                <a:lnTo>
                  <a:pt x="7251" y="15243"/>
                </a:lnTo>
                <a:cubicBezTo>
                  <a:pt x="7057" y="15314"/>
                  <a:pt x="6866" y="15390"/>
                  <a:pt x="6676" y="15471"/>
                </a:cubicBezTo>
                <a:lnTo>
                  <a:pt x="6808" y="16328"/>
                </a:lnTo>
                <a:cubicBezTo>
                  <a:pt x="6858" y="16781"/>
                  <a:pt x="6755" y="16969"/>
                  <a:pt x="6615" y="17012"/>
                </a:cubicBezTo>
                <a:cubicBezTo>
                  <a:pt x="6476" y="17054"/>
                  <a:pt x="6393" y="16930"/>
                  <a:pt x="6376" y="16819"/>
                </a:cubicBezTo>
                <a:lnTo>
                  <a:pt x="6200" y="15687"/>
                </a:lnTo>
                <a:cubicBezTo>
                  <a:pt x="6014" y="15777"/>
                  <a:pt x="5830" y="15873"/>
                  <a:pt x="5650" y="15974"/>
                </a:cubicBezTo>
                <a:lnTo>
                  <a:pt x="5873" y="16814"/>
                </a:lnTo>
                <a:cubicBezTo>
                  <a:pt x="5970" y="17259"/>
                  <a:pt x="5887" y="17458"/>
                  <a:pt x="5753" y="17515"/>
                </a:cubicBezTo>
                <a:cubicBezTo>
                  <a:pt x="5619" y="17571"/>
                  <a:pt x="5521" y="17455"/>
                  <a:pt x="5493" y="17348"/>
                </a:cubicBezTo>
                <a:lnTo>
                  <a:pt x="5199" y="16237"/>
                </a:lnTo>
                <a:cubicBezTo>
                  <a:pt x="5024" y="16346"/>
                  <a:pt x="4852" y="16461"/>
                  <a:pt x="4683" y="16580"/>
                </a:cubicBezTo>
                <a:lnTo>
                  <a:pt x="4993" y="17396"/>
                </a:lnTo>
                <a:cubicBezTo>
                  <a:pt x="5137" y="17829"/>
                  <a:pt x="5075" y="18035"/>
                  <a:pt x="4948" y="18105"/>
                </a:cubicBezTo>
                <a:cubicBezTo>
                  <a:pt x="4820" y="18176"/>
                  <a:pt x="4712" y="18071"/>
                  <a:pt x="4673" y="17967"/>
                </a:cubicBezTo>
                <a:lnTo>
                  <a:pt x="4264" y="16894"/>
                </a:lnTo>
                <a:cubicBezTo>
                  <a:pt x="4102" y="17020"/>
                  <a:pt x="3943" y="17152"/>
                  <a:pt x="3787" y="17288"/>
                </a:cubicBezTo>
                <a:lnTo>
                  <a:pt x="4180" y="18066"/>
                </a:lnTo>
                <a:cubicBezTo>
                  <a:pt x="4368" y="18481"/>
                  <a:pt x="4328" y="18692"/>
                  <a:pt x="4209" y="18775"/>
                </a:cubicBezTo>
                <a:cubicBezTo>
                  <a:pt x="4089" y="18859"/>
                  <a:pt x="3971" y="18767"/>
                  <a:pt x="3920" y="18667"/>
                </a:cubicBezTo>
                <a:lnTo>
                  <a:pt x="3402" y="17643"/>
                </a:lnTo>
                <a:cubicBezTo>
                  <a:pt x="3231" y="17808"/>
                  <a:pt x="3064" y="17978"/>
                  <a:pt x="2903" y="18156"/>
                </a:cubicBezTo>
                <a:cubicBezTo>
                  <a:pt x="4876" y="20273"/>
                  <a:pt x="7685" y="21600"/>
                  <a:pt x="10800" y="21600"/>
                </a:cubicBezTo>
                <a:cubicBezTo>
                  <a:pt x="14012" y="21600"/>
                  <a:pt x="16900" y="20188"/>
                  <a:pt x="18880" y="17955"/>
                </a:cubicBezTo>
                <a:cubicBezTo>
                  <a:pt x="18722" y="17790"/>
                  <a:pt x="18558" y="17632"/>
                  <a:pt x="18392" y="17477"/>
                </a:cubicBezTo>
                <a:lnTo>
                  <a:pt x="17656" y="17952"/>
                </a:lnTo>
                <a:cubicBezTo>
                  <a:pt x="17263" y="18181"/>
                  <a:pt x="17050" y="18165"/>
                  <a:pt x="16954" y="18055"/>
                </a:cubicBezTo>
                <a:cubicBezTo>
                  <a:pt x="16859" y="17945"/>
                  <a:pt x="16938" y="17816"/>
                  <a:pt x="17032" y="17756"/>
                </a:cubicBezTo>
                <a:lnTo>
                  <a:pt x="18001" y="17132"/>
                </a:lnTo>
                <a:cubicBezTo>
                  <a:pt x="17842" y="16998"/>
                  <a:pt x="17680" y="16871"/>
                  <a:pt x="17515" y="16747"/>
                </a:cubicBezTo>
                <a:lnTo>
                  <a:pt x="16833" y="17295"/>
                </a:lnTo>
                <a:cubicBezTo>
                  <a:pt x="16466" y="17565"/>
                  <a:pt x="16251" y="17570"/>
                  <a:pt x="16144" y="17471"/>
                </a:cubicBezTo>
                <a:cubicBezTo>
                  <a:pt x="16038" y="17371"/>
                  <a:pt x="16103" y="17235"/>
                  <a:pt x="16190" y="17165"/>
                </a:cubicBezTo>
                <a:lnTo>
                  <a:pt x="17089" y="16443"/>
                </a:lnTo>
                <a:cubicBezTo>
                  <a:pt x="16918" y="16327"/>
                  <a:pt x="16744" y="16216"/>
                  <a:pt x="16566" y="16111"/>
                </a:cubicBezTo>
                <a:lnTo>
                  <a:pt x="15944" y="16728"/>
                </a:lnTo>
                <a:cubicBezTo>
                  <a:pt x="15607" y="17035"/>
                  <a:pt x="15393" y="17062"/>
                  <a:pt x="15277" y="16975"/>
                </a:cubicBezTo>
                <a:cubicBezTo>
                  <a:pt x="15161" y="16887"/>
                  <a:pt x="15211" y="16746"/>
                  <a:pt x="15291" y="16667"/>
                </a:cubicBezTo>
                <a:lnTo>
                  <a:pt x="16111" y="15854"/>
                </a:lnTo>
                <a:cubicBezTo>
                  <a:pt x="15928" y="15757"/>
                  <a:pt x="15743" y="15664"/>
                  <a:pt x="15555" y="15577"/>
                </a:cubicBezTo>
                <a:lnTo>
                  <a:pt x="15000" y="16257"/>
                </a:lnTo>
                <a:cubicBezTo>
                  <a:pt x="14697" y="16597"/>
                  <a:pt x="14489" y="16648"/>
                  <a:pt x="14364" y="16573"/>
                </a:cubicBezTo>
                <a:cubicBezTo>
                  <a:pt x="14239" y="16498"/>
                  <a:pt x="14275" y="16351"/>
                  <a:pt x="14346" y="16264"/>
                </a:cubicBezTo>
                <a:lnTo>
                  <a:pt x="15075" y="15370"/>
                </a:lnTo>
                <a:cubicBezTo>
                  <a:pt x="14883" y="15292"/>
                  <a:pt x="14690" y="15218"/>
                  <a:pt x="14494" y="15152"/>
                </a:cubicBezTo>
                <a:lnTo>
                  <a:pt x="14013" y="15888"/>
                </a:lnTo>
                <a:cubicBezTo>
                  <a:pt x="13748" y="16258"/>
                  <a:pt x="13544" y="16329"/>
                  <a:pt x="13412" y="16268"/>
                </a:cubicBezTo>
                <a:cubicBezTo>
                  <a:pt x="13280" y="16206"/>
                  <a:pt x="13301" y="16057"/>
                  <a:pt x="13362" y="15964"/>
                </a:cubicBezTo>
                <a:lnTo>
                  <a:pt x="13995" y="14997"/>
                </a:lnTo>
                <a:cubicBezTo>
                  <a:pt x="13796" y="14940"/>
                  <a:pt x="13594" y="14890"/>
                  <a:pt x="13392" y="14845"/>
                </a:cubicBezTo>
                <a:lnTo>
                  <a:pt x="12992" y="15625"/>
                </a:lnTo>
                <a:cubicBezTo>
                  <a:pt x="12767" y="16020"/>
                  <a:pt x="12573" y="16113"/>
                  <a:pt x="12435" y="16065"/>
                </a:cubicBezTo>
                <a:cubicBezTo>
                  <a:pt x="12298" y="16017"/>
                  <a:pt x="12302" y="15867"/>
                  <a:pt x="12353" y="15768"/>
                </a:cubicBezTo>
                <a:lnTo>
                  <a:pt x="12879" y="14744"/>
                </a:lnTo>
                <a:cubicBezTo>
                  <a:pt x="12676" y="14708"/>
                  <a:pt x="12471" y="14679"/>
                  <a:pt x="12265" y="14654"/>
                </a:cubicBezTo>
                <a:lnTo>
                  <a:pt x="11949" y="15468"/>
                </a:lnTo>
                <a:cubicBezTo>
                  <a:pt x="11766" y="15885"/>
                  <a:pt x="11583" y="15997"/>
                  <a:pt x="11441" y="15964"/>
                </a:cubicBezTo>
                <a:cubicBezTo>
                  <a:pt x="11299" y="15931"/>
                  <a:pt x="11288" y="15781"/>
                  <a:pt x="11328" y="15677"/>
                </a:cubicBezTo>
                <a:lnTo>
                  <a:pt x="11745" y="14607"/>
                </a:lnTo>
                <a:cubicBezTo>
                  <a:pt x="11538" y="14593"/>
                  <a:pt x="11332" y="14583"/>
                  <a:pt x="11126" y="14580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4" name="Football Helmet"/>
          <p:cNvSpPr/>
          <p:nvPr/>
        </p:nvSpPr>
        <p:spPr>
          <a:xfrm>
            <a:off x="9556773" y="5647390"/>
            <a:ext cx="714779" cy="625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22" h="21492" extrusionOk="0">
                <a:moveTo>
                  <a:pt x="10053" y="12"/>
                </a:moveTo>
                <a:cubicBezTo>
                  <a:pt x="7268" y="165"/>
                  <a:pt x="3760" y="1932"/>
                  <a:pt x="2270" y="9210"/>
                </a:cubicBezTo>
                <a:cubicBezTo>
                  <a:pt x="2270" y="9210"/>
                  <a:pt x="2330" y="9422"/>
                  <a:pt x="2857" y="9395"/>
                </a:cubicBezTo>
                <a:cubicBezTo>
                  <a:pt x="2752" y="9392"/>
                  <a:pt x="3703" y="9280"/>
                  <a:pt x="4575" y="9421"/>
                </a:cubicBezTo>
                <a:cubicBezTo>
                  <a:pt x="4633" y="9430"/>
                  <a:pt x="4695" y="9449"/>
                  <a:pt x="4762" y="9472"/>
                </a:cubicBezTo>
                <a:cubicBezTo>
                  <a:pt x="4679" y="10076"/>
                  <a:pt x="4558" y="11258"/>
                  <a:pt x="4340" y="13685"/>
                </a:cubicBezTo>
                <a:lnTo>
                  <a:pt x="0" y="14019"/>
                </a:lnTo>
                <a:lnTo>
                  <a:pt x="578" y="21492"/>
                </a:lnTo>
                <a:lnTo>
                  <a:pt x="1091" y="21414"/>
                </a:lnTo>
                <a:cubicBezTo>
                  <a:pt x="4210" y="20941"/>
                  <a:pt x="4932" y="19206"/>
                  <a:pt x="4989" y="17832"/>
                </a:cubicBezTo>
                <a:lnTo>
                  <a:pt x="4990" y="17796"/>
                </a:lnTo>
                <a:cubicBezTo>
                  <a:pt x="4997" y="17743"/>
                  <a:pt x="5006" y="17646"/>
                  <a:pt x="5026" y="17416"/>
                </a:cubicBezTo>
                <a:lnTo>
                  <a:pt x="7183" y="17272"/>
                </a:lnTo>
                <a:cubicBezTo>
                  <a:pt x="7692" y="18264"/>
                  <a:pt x="8539" y="18909"/>
                  <a:pt x="9801" y="18837"/>
                </a:cubicBezTo>
                <a:cubicBezTo>
                  <a:pt x="9801" y="18837"/>
                  <a:pt x="11307" y="18904"/>
                  <a:pt x="13613" y="16881"/>
                </a:cubicBezTo>
                <a:cubicBezTo>
                  <a:pt x="13613" y="16881"/>
                  <a:pt x="15412" y="15702"/>
                  <a:pt x="17356" y="16599"/>
                </a:cubicBezTo>
                <a:lnTo>
                  <a:pt x="17553" y="16599"/>
                </a:lnTo>
                <a:cubicBezTo>
                  <a:pt x="17553" y="16599"/>
                  <a:pt x="21600" y="4705"/>
                  <a:pt x="13946" y="750"/>
                </a:cubicBezTo>
                <a:cubicBezTo>
                  <a:pt x="13946" y="750"/>
                  <a:pt x="12219" y="-108"/>
                  <a:pt x="10053" y="12"/>
                </a:cubicBezTo>
                <a:close/>
                <a:moveTo>
                  <a:pt x="5704" y="10112"/>
                </a:moveTo>
                <a:cubicBezTo>
                  <a:pt x="6294" y="10720"/>
                  <a:pt x="6797" y="11716"/>
                  <a:pt x="6636" y="13074"/>
                </a:cubicBezTo>
                <a:cubicBezTo>
                  <a:pt x="6618" y="13219"/>
                  <a:pt x="6606" y="13364"/>
                  <a:pt x="6595" y="13510"/>
                </a:cubicBezTo>
                <a:lnTo>
                  <a:pt x="5364" y="13606"/>
                </a:lnTo>
                <a:cubicBezTo>
                  <a:pt x="5482" y="12301"/>
                  <a:pt x="5612" y="10935"/>
                  <a:pt x="5704" y="10112"/>
                </a:cubicBezTo>
                <a:close/>
                <a:moveTo>
                  <a:pt x="9563" y="14423"/>
                </a:moveTo>
                <a:cubicBezTo>
                  <a:pt x="10050" y="14423"/>
                  <a:pt x="10446" y="14917"/>
                  <a:pt x="10446" y="15526"/>
                </a:cubicBezTo>
                <a:cubicBezTo>
                  <a:pt x="10446" y="16136"/>
                  <a:pt x="10050" y="16630"/>
                  <a:pt x="9563" y="16630"/>
                </a:cubicBezTo>
                <a:cubicBezTo>
                  <a:pt x="9075" y="16630"/>
                  <a:pt x="8680" y="16136"/>
                  <a:pt x="8680" y="15526"/>
                </a:cubicBezTo>
                <a:cubicBezTo>
                  <a:pt x="8680" y="14917"/>
                  <a:pt x="9075" y="14423"/>
                  <a:pt x="9563" y="14423"/>
                </a:cubicBezTo>
                <a:close/>
                <a:moveTo>
                  <a:pt x="6580" y="14777"/>
                </a:moveTo>
                <a:cubicBezTo>
                  <a:pt x="6605" y="15211"/>
                  <a:pt x="6661" y="15635"/>
                  <a:pt x="6750" y="16036"/>
                </a:cubicBezTo>
                <a:lnTo>
                  <a:pt x="5140" y="16143"/>
                </a:lnTo>
                <a:cubicBezTo>
                  <a:pt x="5171" y="15789"/>
                  <a:pt x="5208" y="15357"/>
                  <a:pt x="5251" y="14881"/>
                </a:cubicBezTo>
                <a:lnTo>
                  <a:pt x="6580" y="14777"/>
                </a:lnTo>
                <a:close/>
                <a:moveTo>
                  <a:pt x="4226" y="14959"/>
                </a:moveTo>
                <a:cubicBezTo>
                  <a:pt x="4195" y="15312"/>
                  <a:pt x="4162" y="15687"/>
                  <a:pt x="4127" y="16083"/>
                </a:cubicBezTo>
                <a:cubicBezTo>
                  <a:pt x="4124" y="16125"/>
                  <a:pt x="4119" y="16168"/>
                  <a:pt x="4116" y="16210"/>
                </a:cubicBezTo>
                <a:lnTo>
                  <a:pt x="1200" y="16403"/>
                </a:lnTo>
                <a:lnTo>
                  <a:pt x="1107" y="15201"/>
                </a:lnTo>
                <a:lnTo>
                  <a:pt x="4226" y="14959"/>
                </a:lnTo>
                <a:close/>
                <a:moveTo>
                  <a:pt x="4004" y="17483"/>
                </a:moveTo>
                <a:cubicBezTo>
                  <a:pt x="3999" y="17534"/>
                  <a:pt x="3995" y="17569"/>
                  <a:pt x="3994" y="17583"/>
                </a:cubicBezTo>
                <a:cubicBezTo>
                  <a:pt x="3988" y="17619"/>
                  <a:pt x="3983" y="17681"/>
                  <a:pt x="3979" y="17766"/>
                </a:cubicBezTo>
                <a:cubicBezTo>
                  <a:pt x="3921" y="19175"/>
                  <a:pt x="2685" y="19796"/>
                  <a:pt x="1482" y="20065"/>
                </a:cubicBezTo>
                <a:lnTo>
                  <a:pt x="1298" y="17661"/>
                </a:lnTo>
                <a:lnTo>
                  <a:pt x="4004" y="17483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5" name="Desk"/>
          <p:cNvSpPr/>
          <p:nvPr/>
        </p:nvSpPr>
        <p:spPr>
          <a:xfrm>
            <a:off x="3989802" y="5540553"/>
            <a:ext cx="1240278" cy="731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572" y="21600"/>
                </a:lnTo>
                <a:lnTo>
                  <a:pt x="1077" y="4346"/>
                </a:lnTo>
                <a:cubicBezTo>
                  <a:pt x="1110" y="3370"/>
                  <a:pt x="1484" y="2704"/>
                  <a:pt x="1998" y="2704"/>
                </a:cubicBezTo>
                <a:lnTo>
                  <a:pt x="7535" y="2704"/>
                </a:lnTo>
                <a:lnTo>
                  <a:pt x="7535" y="769"/>
                </a:lnTo>
                <a:lnTo>
                  <a:pt x="14064" y="769"/>
                </a:lnTo>
                <a:lnTo>
                  <a:pt x="14064" y="2704"/>
                </a:lnTo>
                <a:lnTo>
                  <a:pt x="19602" y="2704"/>
                </a:lnTo>
                <a:cubicBezTo>
                  <a:pt x="20116" y="2704"/>
                  <a:pt x="20488" y="3370"/>
                  <a:pt x="20522" y="4346"/>
                </a:cubicBezTo>
                <a:lnTo>
                  <a:pt x="21028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7801" y="1300"/>
                </a:moveTo>
                <a:lnTo>
                  <a:pt x="7801" y="2704"/>
                </a:lnTo>
                <a:lnTo>
                  <a:pt x="13797" y="2704"/>
                </a:lnTo>
                <a:lnTo>
                  <a:pt x="13797" y="1300"/>
                </a:lnTo>
                <a:lnTo>
                  <a:pt x="7801" y="130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6" name="Sock"/>
          <p:cNvSpPr/>
          <p:nvPr/>
        </p:nvSpPr>
        <p:spPr>
          <a:xfrm>
            <a:off x="2440390" y="3365114"/>
            <a:ext cx="315871" cy="402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1425" extrusionOk="0">
                <a:moveTo>
                  <a:pt x="11363" y="0"/>
                </a:moveTo>
                <a:cubicBezTo>
                  <a:pt x="11082" y="0"/>
                  <a:pt x="10854" y="145"/>
                  <a:pt x="10854" y="323"/>
                </a:cubicBezTo>
                <a:lnTo>
                  <a:pt x="10854" y="2809"/>
                </a:lnTo>
                <a:cubicBezTo>
                  <a:pt x="10854" y="2809"/>
                  <a:pt x="10208" y="2999"/>
                  <a:pt x="10208" y="3716"/>
                </a:cubicBezTo>
                <a:lnTo>
                  <a:pt x="10208" y="11525"/>
                </a:lnTo>
                <a:cubicBezTo>
                  <a:pt x="10208" y="12007"/>
                  <a:pt x="9769" y="12680"/>
                  <a:pt x="9235" y="13023"/>
                </a:cubicBezTo>
                <a:cubicBezTo>
                  <a:pt x="6307" y="14897"/>
                  <a:pt x="2801" y="17173"/>
                  <a:pt x="773" y="18493"/>
                </a:cubicBezTo>
                <a:cubicBezTo>
                  <a:pt x="-187" y="19118"/>
                  <a:pt x="-261" y="20097"/>
                  <a:pt x="599" y="20778"/>
                </a:cubicBezTo>
                <a:cubicBezTo>
                  <a:pt x="1384" y="21399"/>
                  <a:pt x="2732" y="21600"/>
                  <a:pt x="3869" y="21263"/>
                </a:cubicBezTo>
                <a:cubicBezTo>
                  <a:pt x="8451" y="19905"/>
                  <a:pt x="19623" y="16467"/>
                  <a:pt x="20473" y="14981"/>
                </a:cubicBezTo>
                <a:cubicBezTo>
                  <a:pt x="21339" y="13467"/>
                  <a:pt x="19255" y="11924"/>
                  <a:pt x="19255" y="10011"/>
                </a:cubicBezTo>
                <a:cubicBezTo>
                  <a:pt x="19255" y="8099"/>
                  <a:pt x="19255" y="4194"/>
                  <a:pt x="19255" y="3716"/>
                </a:cubicBezTo>
                <a:cubicBezTo>
                  <a:pt x="19255" y="3008"/>
                  <a:pt x="18643" y="2809"/>
                  <a:pt x="18643" y="2809"/>
                </a:cubicBezTo>
                <a:lnTo>
                  <a:pt x="18643" y="323"/>
                </a:lnTo>
                <a:cubicBezTo>
                  <a:pt x="18643" y="145"/>
                  <a:pt x="18415" y="0"/>
                  <a:pt x="18134" y="0"/>
                </a:cubicBezTo>
                <a:lnTo>
                  <a:pt x="11363" y="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7" name="Cap"/>
          <p:cNvSpPr/>
          <p:nvPr/>
        </p:nvSpPr>
        <p:spPr>
          <a:xfrm>
            <a:off x="2756261" y="2606632"/>
            <a:ext cx="426648" cy="21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3" h="19712" extrusionOk="0">
                <a:moveTo>
                  <a:pt x="14760" y="1"/>
                </a:moveTo>
                <a:cubicBezTo>
                  <a:pt x="14545" y="10"/>
                  <a:pt x="14381" y="147"/>
                  <a:pt x="14358" y="367"/>
                </a:cubicBezTo>
                <a:lnTo>
                  <a:pt x="14332" y="635"/>
                </a:lnTo>
                <a:cubicBezTo>
                  <a:pt x="11566" y="-69"/>
                  <a:pt x="8724" y="856"/>
                  <a:pt x="7744" y="3892"/>
                </a:cubicBezTo>
                <a:cubicBezTo>
                  <a:pt x="6924" y="6432"/>
                  <a:pt x="5403" y="11557"/>
                  <a:pt x="5403" y="11557"/>
                </a:cubicBezTo>
                <a:lnTo>
                  <a:pt x="244" y="12758"/>
                </a:lnTo>
                <a:cubicBezTo>
                  <a:pt x="70" y="12799"/>
                  <a:pt x="-40" y="13122"/>
                  <a:pt x="14" y="13430"/>
                </a:cubicBezTo>
                <a:cubicBezTo>
                  <a:pt x="308" y="15101"/>
                  <a:pt x="1448" y="19712"/>
                  <a:pt x="5085" y="19712"/>
                </a:cubicBezTo>
                <a:cubicBezTo>
                  <a:pt x="7903" y="19712"/>
                  <a:pt x="10880" y="17306"/>
                  <a:pt x="10880" y="17306"/>
                </a:cubicBezTo>
                <a:cubicBezTo>
                  <a:pt x="19841" y="21531"/>
                  <a:pt x="21251" y="18190"/>
                  <a:pt x="21278" y="17404"/>
                </a:cubicBezTo>
                <a:cubicBezTo>
                  <a:pt x="21304" y="16618"/>
                  <a:pt x="21560" y="13063"/>
                  <a:pt x="20479" y="7234"/>
                </a:cubicBezTo>
                <a:cubicBezTo>
                  <a:pt x="19916" y="4199"/>
                  <a:pt x="17831" y="2025"/>
                  <a:pt x="15484" y="1026"/>
                </a:cubicBezTo>
                <a:lnTo>
                  <a:pt x="15510" y="768"/>
                </a:lnTo>
                <a:cubicBezTo>
                  <a:pt x="15540" y="474"/>
                  <a:pt x="15307" y="148"/>
                  <a:pt x="14989" y="38"/>
                </a:cubicBezTo>
                <a:cubicBezTo>
                  <a:pt x="14909" y="10"/>
                  <a:pt x="14832" y="-2"/>
                  <a:pt x="14760" y="1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8" name="Hoodie"/>
          <p:cNvSpPr/>
          <p:nvPr/>
        </p:nvSpPr>
        <p:spPr>
          <a:xfrm>
            <a:off x="3435807" y="3098760"/>
            <a:ext cx="778841" cy="814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600" extrusionOk="0">
                <a:moveTo>
                  <a:pt x="8032" y="0"/>
                </a:moveTo>
                <a:cubicBezTo>
                  <a:pt x="7880" y="0"/>
                  <a:pt x="7517" y="19"/>
                  <a:pt x="7244" y="241"/>
                </a:cubicBezTo>
                <a:cubicBezTo>
                  <a:pt x="6766" y="630"/>
                  <a:pt x="6735" y="994"/>
                  <a:pt x="6735" y="1105"/>
                </a:cubicBezTo>
                <a:cubicBezTo>
                  <a:pt x="5862" y="1358"/>
                  <a:pt x="5166" y="1562"/>
                  <a:pt x="4518" y="1766"/>
                </a:cubicBezTo>
                <a:cubicBezTo>
                  <a:pt x="3100" y="2222"/>
                  <a:pt x="2566" y="2543"/>
                  <a:pt x="2197" y="3031"/>
                </a:cubicBezTo>
                <a:cubicBezTo>
                  <a:pt x="1736" y="3641"/>
                  <a:pt x="821" y="5911"/>
                  <a:pt x="258" y="12944"/>
                </a:cubicBezTo>
                <a:cubicBezTo>
                  <a:pt x="-148" y="17959"/>
                  <a:pt x="46" y="20235"/>
                  <a:pt x="46" y="20235"/>
                </a:cubicBezTo>
                <a:cubicBezTo>
                  <a:pt x="46" y="20235"/>
                  <a:pt x="41" y="20328"/>
                  <a:pt x="35" y="20414"/>
                </a:cubicBezTo>
                <a:cubicBezTo>
                  <a:pt x="10" y="20704"/>
                  <a:pt x="354" y="20729"/>
                  <a:pt x="354" y="20729"/>
                </a:cubicBezTo>
                <a:lnTo>
                  <a:pt x="415" y="20729"/>
                </a:lnTo>
                <a:lnTo>
                  <a:pt x="409" y="21600"/>
                </a:lnTo>
                <a:lnTo>
                  <a:pt x="2161" y="21592"/>
                </a:lnTo>
                <a:lnTo>
                  <a:pt x="2331" y="20698"/>
                </a:lnTo>
                <a:lnTo>
                  <a:pt x="2458" y="20698"/>
                </a:lnTo>
                <a:cubicBezTo>
                  <a:pt x="2458" y="20698"/>
                  <a:pt x="2663" y="20692"/>
                  <a:pt x="2717" y="20594"/>
                </a:cubicBezTo>
                <a:cubicBezTo>
                  <a:pt x="2754" y="20532"/>
                  <a:pt x="2773" y="20428"/>
                  <a:pt x="2791" y="20243"/>
                </a:cubicBezTo>
                <a:cubicBezTo>
                  <a:pt x="3021" y="18478"/>
                  <a:pt x="4190" y="9359"/>
                  <a:pt x="4226" y="9346"/>
                </a:cubicBezTo>
                <a:cubicBezTo>
                  <a:pt x="4226" y="9501"/>
                  <a:pt x="4336" y="18329"/>
                  <a:pt x="4336" y="20328"/>
                </a:cubicBezTo>
                <a:cubicBezTo>
                  <a:pt x="4336" y="20537"/>
                  <a:pt x="4457" y="20643"/>
                  <a:pt x="4578" y="20692"/>
                </a:cubicBezTo>
                <a:cubicBezTo>
                  <a:pt x="4627" y="20710"/>
                  <a:pt x="4686" y="20723"/>
                  <a:pt x="4747" y="20723"/>
                </a:cubicBezTo>
                <a:lnTo>
                  <a:pt x="4772" y="21587"/>
                </a:lnTo>
                <a:lnTo>
                  <a:pt x="16538" y="21587"/>
                </a:lnTo>
                <a:lnTo>
                  <a:pt x="16561" y="20723"/>
                </a:lnTo>
                <a:cubicBezTo>
                  <a:pt x="16622" y="20717"/>
                  <a:pt x="16683" y="20710"/>
                  <a:pt x="16732" y="20692"/>
                </a:cubicBezTo>
                <a:cubicBezTo>
                  <a:pt x="16853" y="20643"/>
                  <a:pt x="16974" y="20537"/>
                  <a:pt x="16974" y="20328"/>
                </a:cubicBezTo>
                <a:cubicBezTo>
                  <a:pt x="16974" y="18329"/>
                  <a:pt x="17084" y="9501"/>
                  <a:pt x="17084" y="9346"/>
                </a:cubicBezTo>
                <a:cubicBezTo>
                  <a:pt x="17120" y="9359"/>
                  <a:pt x="18289" y="18478"/>
                  <a:pt x="18519" y="20243"/>
                </a:cubicBezTo>
                <a:cubicBezTo>
                  <a:pt x="18543" y="20422"/>
                  <a:pt x="18561" y="20532"/>
                  <a:pt x="18591" y="20594"/>
                </a:cubicBezTo>
                <a:cubicBezTo>
                  <a:pt x="18645" y="20692"/>
                  <a:pt x="18852" y="20698"/>
                  <a:pt x="18852" y="20698"/>
                </a:cubicBezTo>
                <a:lnTo>
                  <a:pt x="18979" y="20698"/>
                </a:lnTo>
                <a:lnTo>
                  <a:pt x="19149" y="21592"/>
                </a:lnTo>
                <a:lnTo>
                  <a:pt x="20901" y="21600"/>
                </a:lnTo>
                <a:lnTo>
                  <a:pt x="20893" y="20729"/>
                </a:lnTo>
                <a:lnTo>
                  <a:pt x="20954" y="20729"/>
                </a:lnTo>
                <a:cubicBezTo>
                  <a:pt x="20954" y="20729"/>
                  <a:pt x="21294" y="20704"/>
                  <a:pt x="21276" y="20414"/>
                </a:cubicBezTo>
                <a:cubicBezTo>
                  <a:pt x="21269" y="20328"/>
                  <a:pt x="21264" y="20235"/>
                  <a:pt x="21264" y="20235"/>
                </a:cubicBezTo>
                <a:cubicBezTo>
                  <a:pt x="21264" y="20235"/>
                  <a:pt x="21452" y="17959"/>
                  <a:pt x="21052" y="12944"/>
                </a:cubicBezTo>
                <a:cubicBezTo>
                  <a:pt x="20489" y="5911"/>
                  <a:pt x="19574" y="3648"/>
                  <a:pt x="19113" y="3031"/>
                </a:cubicBezTo>
                <a:cubicBezTo>
                  <a:pt x="18750" y="2543"/>
                  <a:pt x="18210" y="2222"/>
                  <a:pt x="16792" y="1766"/>
                </a:cubicBezTo>
                <a:cubicBezTo>
                  <a:pt x="16144" y="1556"/>
                  <a:pt x="15448" y="1358"/>
                  <a:pt x="14575" y="1105"/>
                </a:cubicBezTo>
                <a:cubicBezTo>
                  <a:pt x="14575" y="994"/>
                  <a:pt x="14544" y="630"/>
                  <a:pt x="14066" y="241"/>
                </a:cubicBezTo>
                <a:cubicBezTo>
                  <a:pt x="13787" y="19"/>
                  <a:pt x="13430" y="0"/>
                  <a:pt x="13278" y="0"/>
                </a:cubicBezTo>
                <a:cubicBezTo>
                  <a:pt x="13278" y="74"/>
                  <a:pt x="13291" y="464"/>
                  <a:pt x="13242" y="717"/>
                </a:cubicBezTo>
                <a:cubicBezTo>
                  <a:pt x="13103" y="1427"/>
                  <a:pt x="12381" y="2765"/>
                  <a:pt x="10654" y="2765"/>
                </a:cubicBezTo>
                <a:cubicBezTo>
                  <a:pt x="8927" y="2765"/>
                  <a:pt x="8207" y="1427"/>
                  <a:pt x="8068" y="717"/>
                </a:cubicBezTo>
                <a:cubicBezTo>
                  <a:pt x="8019" y="464"/>
                  <a:pt x="8026" y="74"/>
                  <a:pt x="8032" y="0"/>
                </a:cubicBezTo>
                <a:close/>
                <a:moveTo>
                  <a:pt x="8395" y="25"/>
                </a:moveTo>
                <a:cubicBezTo>
                  <a:pt x="8395" y="118"/>
                  <a:pt x="8389" y="438"/>
                  <a:pt x="8426" y="642"/>
                </a:cubicBezTo>
                <a:cubicBezTo>
                  <a:pt x="8444" y="710"/>
                  <a:pt x="8794" y="2394"/>
                  <a:pt x="10654" y="2394"/>
                </a:cubicBezTo>
                <a:cubicBezTo>
                  <a:pt x="12514" y="2394"/>
                  <a:pt x="12866" y="710"/>
                  <a:pt x="12884" y="642"/>
                </a:cubicBezTo>
                <a:cubicBezTo>
                  <a:pt x="12921" y="445"/>
                  <a:pt x="12921" y="118"/>
                  <a:pt x="12915" y="25"/>
                </a:cubicBezTo>
                <a:cubicBezTo>
                  <a:pt x="12860" y="19"/>
                  <a:pt x="12811" y="51"/>
                  <a:pt x="12744" y="69"/>
                </a:cubicBezTo>
                <a:cubicBezTo>
                  <a:pt x="12132" y="236"/>
                  <a:pt x="11424" y="334"/>
                  <a:pt x="10654" y="334"/>
                </a:cubicBezTo>
                <a:cubicBezTo>
                  <a:pt x="9885" y="334"/>
                  <a:pt x="9176" y="230"/>
                  <a:pt x="8564" y="69"/>
                </a:cubicBezTo>
                <a:cubicBezTo>
                  <a:pt x="8497" y="51"/>
                  <a:pt x="8456" y="19"/>
                  <a:pt x="8395" y="25"/>
                </a:cubicBezTo>
                <a:close/>
                <a:moveTo>
                  <a:pt x="6966" y="14498"/>
                </a:moveTo>
                <a:cubicBezTo>
                  <a:pt x="7051" y="14510"/>
                  <a:pt x="7111" y="14604"/>
                  <a:pt x="7098" y="14696"/>
                </a:cubicBezTo>
                <a:lnTo>
                  <a:pt x="6322" y="18965"/>
                </a:lnTo>
                <a:cubicBezTo>
                  <a:pt x="6304" y="19045"/>
                  <a:pt x="6239" y="19107"/>
                  <a:pt x="6154" y="19107"/>
                </a:cubicBezTo>
                <a:cubicBezTo>
                  <a:pt x="6142" y="19107"/>
                  <a:pt x="6136" y="19107"/>
                  <a:pt x="6123" y="19107"/>
                </a:cubicBezTo>
                <a:cubicBezTo>
                  <a:pt x="6033" y="19089"/>
                  <a:pt x="5971" y="19002"/>
                  <a:pt x="5989" y="18903"/>
                </a:cubicBezTo>
                <a:lnTo>
                  <a:pt x="6765" y="14635"/>
                </a:lnTo>
                <a:cubicBezTo>
                  <a:pt x="6783" y="14542"/>
                  <a:pt x="6875" y="14479"/>
                  <a:pt x="6966" y="14498"/>
                </a:cubicBezTo>
                <a:close/>
                <a:moveTo>
                  <a:pt x="14350" y="14498"/>
                </a:moveTo>
                <a:cubicBezTo>
                  <a:pt x="14441" y="14479"/>
                  <a:pt x="14532" y="14542"/>
                  <a:pt x="14551" y="14635"/>
                </a:cubicBezTo>
                <a:lnTo>
                  <a:pt x="15327" y="18903"/>
                </a:lnTo>
                <a:cubicBezTo>
                  <a:pt x="15345" y="18995"/>
                  <a:pt x="15283" y="19089"/>
                  <a:pt x="15192" y="19107"/>
                </a:cubicBezTo>
                <a:cubicBezTo>
                  <a:pt x="15180" y="19107"/>
                  <a:pt x="15174" y="19107"/>
                  <a:pt x="15162" y="19107"/>
                </a:cubicBezTo>
                <a:cubicBezTo>
                  <a:pt x="15083" y="19107"/>
                  <a:pt x="15012" y="19051"/>
                  <a:pt x="14994" y="18965"/>
                </a:cubicBezTo>
                <a:lnTo>
                  <a:pt x="14217" y="14696"/>
                </a:lnTo>
                <a:cubicBezTo>
                  <a:pt x="14199" y="14604"/>
                  <a:pt x="14259" y="14510"/>
                  <a:pt x="14350" y="14498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19" name="Sneaker"/>
          <p:cNvSpPr/>
          <p:nvPr/>
        </p:nvSpPr>
        <p:spPr>
          <a:xfrm>
            <a:off x="2166801" y="3892377"/>
            <a:ext cx="390257" cy="175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0" h="21589" extrusionOk="0">
                <a:moveTo>
                  <a:pt x="8142" y="1"/>
                </a:moveTo>
                <a:cubicBezTo>
                  <a:pt x="7452" y="51"/>
                  <a:pt x="7453" y="2261"/>
                  <a:pt x="7485" y="3206"/>
                </a:cubicBezTo>
                <a:cubicBezTo>
                  <a:pt x="7485" y="3509"/>
                  <a:pt x="7492" y="3581"/>
                  <a:pt x="7496" y="3753"/>
                </a:cubicBezTo>
                <a:cubicBezTo>
                  <a:pt x="7240" y="4258"/>
                  <a:pt x="6951" y="4865"/>
                  <a:pt x="6515" y="5353"/>
                </a:cubicBezTo>
                <a:cubicBezTo>
                  <a:pt x="6515" y="5353"/>
                  <a:pt x="6411" y="5480"/>
                  <a:pt x="6292" y="5582"/>
                </a:cubicBezTo>
                <a:cubicBezTo>
                  <a:pt x="5927" y="5916"/>
                  <a:pt x="5467" y="6161"/>
                  <a:pt x="4865" y="6223"/>
                </a:cubicBezTo>
                <a:cubicBezTo>
                  <a:pt x="4388" y="6272"/>
                  <a:pt x="4021" y="6125"/>
                  <a:pt x="3732" y="5860"/>
                </a:cubicBezTo>
                <a:lnTo>
                  <a:pt x="3557" y="5672"/>
                </a:lnTo>
                <a:cubicBezTo>
                  <a:pt x="2695" y="4618"/>
                  <a:pt x="2650" y="2434"/>
                  <a:pt x="2257" y="2055"/>
                </a:cubicBezTo>
                <a:cubicBezTo>
                  <a:pt x="2257" y="2054"/>
                  <a:pt x="2259" y="2029"/>
                  <a:pt x="2259" y="2029"/>
                </a:cubicBezTo>
                <a:cubicBezTo>
                  <a:pt x="2259" y="2029"/>
                  <a:pt x="2126" y="1918"/>
                  <a:pt x="1958" y="1886"/>
                </a:cubicBezTo>
                <a:cubicBezTo>
                  <a:pt x="1791" y="1854"/>
                  <a:pt x="1590" y="1902"/>
                  <a:pt x="1450" y="2220"/>
                </a:cubicBezTo>
                <a:cubicBezTo>
                  <a:pt x="1233" y="2711"/>
                  <a:pt x="591" y="4864"/>
                  <a:pt x="393" y="5841"/>
                </a:cubicBezTo>
                <a:cubicBezTo>
                  <a:pt x="141" y="7080"/>
                  <a:pt x="260" y="7933"/>
                  <a:pt x="474" y="8364"/>
                </a:cubicBezTo>
                <a:cubicBezTo>
                  <a:pt x="236" y="10575"/>
                  <a:pt x="139" y="13137"/>
                  <a:pt x="424" y="15647"/>
                </a:cubicBezTo>
                <a:cubicBezTo>
                  <a:pt x="1158" y="16067"/>
                  <a:pt x="3109" y="16905"/>
                  <a:pt x="6527" y="16569"/>
                </a:cubicBezTo>
                <a:lnTo>
                  <a:pt x="6567" y="16565"/>
                </a:lnTo>
                <a:lnTo>
                  <a:pt x="6761" y="16550"/>
                </a:lnTo>
                <a:cubicBezTo>
                  <a:pt x="8571" y="16401"/>
                  <a:pt x="9369" y="16678"/>
                  <a:pt x="10022" y="17045"/>
                </a:cubicBezTo>
                <a:lnTo>
                  <a:pt x="10207" y="17154"/>
                </a:lnTo>
                <a:cubicBezTo>
                  <a:pt x="10273" y="17194"/>
                  <a:pt x="10339" y="17237"/>
                  <a:pt x="10405" y="17278"/>
                </a:cubicBezTo>
                <a:cubicBezTo>
                  <a:pt x="11147" y="17735"/>
                  <a:pt x="11914" y="18206"/>
                  <a:pt x="14103" y="18230"/>
                </a:cubicBezTo>
                <a:cubicBezTo>
                  <a:pt x="17726" y="18270"/>
                  <a:pt x="19787" y="17281"/>
                  <a:pt x="20711" y="16745"/>
                </a:cubicBezTo>
                <a:cubicBezTo>
                  <a:pt x="21565" y="15274"/>
                  <a:pt x="20916" y="12155"/>
                  <a:pt x="20264" y="11932"/>
                </a:cubicBezTo>
                <a:cubicBezTo>
                  <a:pt x="20264" y="11932"/>
                  <a:pt x="20143" y="11882"/>
                  <a:pt x="20027" y="11966"/>
                </a:cubicBezTo>
                <a:cubicBezTo>
                  <a:pt x="19439" y="11664"/>
                  <a:pt x="18181" y="10921"/>
                  <a:pt x="17216" y="10268"/>
                </a:cubicBezTo>
                <a:lnTo>
                  <a:pt x="17033" y="10144"/>
                </a:lnTo>
                <a:lnTo>
                  <a:pt x="17033" y="10140"/>
                </a:lnTo>
                <a:cubicBezTo>
                  <a:pt x="16632" y="9863"/>
                  <a:pt x="16297" y="9608"/>
                  <a:pt x="16110" y="9421"/>
                </a:cubicBezTo>
                <a:lnTo>
                  <a:pt x="16108" y="9424"/>
                </a:lnTo>
                <a:cubicBezTo>
                  <a:pt x="16108" y="9424"/>
                  <a:pt x="15875" y="9193"/>
                  <a:pt x="15571" y="8896"/>
                </a:cubicBezTo>
                <a:lnTo>
                  <a:pt x="15294" y="8611"/>
                </a:lnTo>
                <a:lnTo>
                  <a:pt x="15380" y="8180"/>
                </a:lnTo>
                <a:cubicBezTo>
                  <a:pt x="15446" y="7849"/>
                  <a:pt x="15380" y="7456"/>
                  <a:pt x="15234" y="7306"/>
                </a:cubicBezTo>
                <a:lnTo>
                  <a:pt x="15111" y="7179"/>
                </a:lnTo>
                <a:cubicBezTo>
                  <a:pt x="14982" y="7047"/>
                  <a:pt x="14836" y="7155"/>
                  <a:pt x="14757" y="7408"/>
                </a:cubicBezTo>
                <a:lnTo>
                  <a:pt x="14095" y="6617"/>
                </a:lnTo>
                <a:lnTo>
                  <a:pt x="13892" y="6366"/>
                </a:lnTo>
                <a:cubicBezTo>
                  <a:pt x="13955" y="6036"/>
                  <a:pt x="13891" y="5648"/>
                  <a:pt x="13746" y="5500"/>
                </a:cubicBezTo>
                <a:lnTo>
                  <a:pt x="13622" y="5372"/>
                </a:lnTo>
                <a:cubicBezTo>
                  <a:pt x="13494" y="5241"/>
                  <a:pt x="13349" y="5350"/>
                  <a:pt x="13271" y="5601"/>
                </a:cubicBezTo>
                <a:lnTo>
                  <a:pt x="13051" y="5331"/>
                </a:lnTo>
                <a:cubicBezTo>
                  <a:pt x="13051" y="5329"/>
                  <a:pt x="13051" y="5325"/>
                  <a:pt x="13051" y="5323"/>
                </a:cubicBezTo>
                <a:cubicBezTo>
                  <a:pt x="12934" y="5181"/>
                  <a:pt x="12814" y="5036"/>
                  <a:pt x="12689" y="4885"/>
                </a:cubicBezTo>
                <a:lnTo>
                  <a:pt x="12465" y="4619"/>
                </a:lnTo>
                <a:cubicBezTo>
                  <a:pt x="12524" y="4292"/>
                  <a:pt x="12461" y="3911"/>
                  <a:pt x="12318" y="3764"/>
                </a:cubicBezTo>
                <a:lnTo>
                  <a:pt x="12194" y="3637"/>
                </a:lnTo>
                <a:cubicBezTo>
                  <a:pt x="12064" y="3504"/>
                  <a:pt x="11917" y="3615"/>
                  <a:pt x="11839" y="3873"/>
                </a:cubicBezTo>
                <a:lnTo>
                  <a:pt x="11635" y="3633"/>
                </a:lnTo>
                <a:cubicBezTo>
                  <a:pt x="11635" y="3631"/>
                  <a:pt x="11636" y="3627"/>
                  <a:pt x="11635" y="3625"/>
                </a:cubicBezTo>
                <a:cubicBezTo>
                  <a:pt x="11552" y="3527"/>
                  <a:pt x="11465" y="3429"/>
                  <a:pt x="11379" y="3329"/>
                </a:cubicBezTo>
                <a:cubicBezTo>
                  <a:pt x="11352" y="3298"/>
                  <a:pt x="11326" y="3264"/>
                  <a:pt x="11299" y="3232"/>
                </a:cubicBezTo>
                <a:lnTo>
                  <a:pt x="11287" y="3221"/>
                </a:lnTo>
                <a:lnTo>
                  <a:pt x="11089" y="2996"/>
                </a:lnTo>
                <a:cubicBezTo>
                  <a:pt x="11151" y="2667"/>
                  <a:pt x="11086" y="2285"/>
                  <a:pt x="10942" y="2137"/>
                </a:cubicBezTo>
                <a:lnTo>
                  <a:pt x="10818" y="2010"/>
                </a:lnTo>
                <a:cubicBezTo>
                  <a:pt x="10682" y="1871"/>
                  <a:pt x="10526" y="1996"/>
                  <a:pt x="10451" y="2280"/>
                </a:cubicBezTo>
                <a:lnTo>
                  <a:pt x="9668" y="1395"/>
                </a:lnTo>
                <a:cubicBezTo>
                  <a:pt x="9733" y="1065"/>
                  <a:pt x="9668" y="674"/>
                  <a:pt x="9523" y="525"/>
                </a:cubicBezTo>
                <a:lnTo>
                  <a:pt x="9399" y="398"/>
                </a:lnTo>
                <a:cubicBezTo>
                  <a:pt x="9262" y="258"/>
                  <a:pt x="9104" y="386"/>
                  <a:pt x="9031" y="675"/>
                </a:cubicBezTo>
                <a:lnTo>
                  <a:pt x="8814" y="432"/>
                </a:lnTo>
                <a:lnTo>
                  <a:pt x="8813" y="435"/>
                </a:lnTo>
                <a:cubicBezTo>
                  <a:pt x="8788" y="408"/>
                  <a:pt x="8763" y="380"/>
                  <a:pt x="8738" y="353"/>
                </a:cubicBezTo>
                <a:cubicBezTo>
                  <a:pt x="8498" y="93"/>
                  <a:pt x="8301" y="-11"/>
                  <a:pt x="8142" y="1"/>
                </a:cubicBezTo>
                <a:close/>
                <a:moveTo>
                  <a:pt x="437" y="16101"/>
                </a:moveTo>
                <a:lnTo>
                  <a:pt x="19" y="19759"/>
                </a:lnTo>
                <a:lnTo>
                  <a:pt x="18" y="19767"/>
                </a:lnTo>
                <a:cubicBezTo>
                  <a:pt x="18" y="19767"/>
                  <a:pt x="-35" y="20019"/>
                  <a:pt x="43" y="20201"/>
                </a:cubicBezTo>
                <a:cubicBezTo>
                  <a:pt x="147" y="20453"/>
                  <a:pt x="385" y="20994"/>
                  <a:pt x="678" y="21461"/>
                </a:cubicBezTo>
                <a:cubicBezTo>
                  <a:pt x="1183" y="21490"/>
                  <a:pt x="1731" y="21514"/>
                  <a:pt x="2309" y="21532"/>
                </a:cubicBezTo>
                <a:lnTo>
                  <a:pt x="2309" y="21011"/>
                </a:lnTo>
                <a:lnTo>
                  <a:pt x="2865" y="21011"/>
                </a:lnTo>
                <a:lnTo>
                  <a:pt x="2865" y="21551"/>
                </a:lnTo>
                <a:cubicBezTo>
                  <a:pt x="3196" y="21559"/>
                  <a:pt x="3535" y="21564"/>
                  <a:pt x="3879" y="21570"/>
                </a:cubicBezTo>
                <a:lnTo>
                  <a:pt x="3879" y="21011"/>
                </a:lnTo>
                <a:lnTo>
                  <a:pt x="4436" y="21011"/>
                </a:lnTo>
                <a:lnTo>
                  <a:pt x="4436" y="21577"/>
                </a:lnTo>
                <a:cubicBezTo>
                  <a:pt x="4771" y="21581"/>
                  <a:pt x="5109" y="21583"/>
                  <a:pt x="5450" y="21585"/>
                </a:cubicBezTo>
                <a:lnTo>
                  <a:pt x="5450" y="21011"/>
                </a:lnTo>
                <a:lnTo>
                  <a:pt x="6007" y="21011"/>
                </a:lnTo>
                <a:lnTo>
                  <a:pt x="6007" y="21588"/>
                </a:lnTo>
                <a:cubicBezTo>
                  <a:pt x="6345" y="21589"/>
                  <a:pt x="6683" y="21586"/>
                  <a:pt x="7021" y="21585"/>
                </a:cubicBezTo>
                <a:lnTo>
                  <a:pt x="7021" y="21011"/>
                </a:lnTo>
                <a:lnTo>
                  <a:pt x="7577" y="21011"/>
                </a:lnTo>
                <a:lnTo>
                  <a:pt x="7577" y="21585"/>
                </a:lnTo>
                <a:cubicBezTo>
                  <a:pt x="7919" y="21583"/>
                  <a:pt x="8257" y="21581"/>
                  <a:pt x="8591" y="21577"/>
                </a:cubicBezTo>
                <a:lnTo>
                  <a:pt x="8591" y="21011"/>
                </a:lnTo>
                <a:lnTo>
                  <a:pt x="9148" y="21011"/>
                </a:lnTo>
                <a:lnTo>
                  <a:pt x="9148" y="21570"/>
                </a:lnTo>
                <a:cubicBezTo>
                  <a:pt x="9494" y="21566"/>
                  <a:pt x="9833" y="21560"/>
                  <a:pt x="10162" y="21555"/>
                </a:cubicBezTo>
                <a:lnTo>
                  <a:pt x="10162" y="21011"/>
                </a:lnTo>
                <a:lnTo>
                  <a:pt x="10719" y="21011"/>
                </a:lnTo>
                <a:lnTo>
                  <a:pt x="10719" y="21547"/>
                </a:lnTo>
                <a:cubicBezTo>
                  <a:pt x="11072" y="21541"/>
                  <a:pt x="11411" y="21535"/>
                  <a:pt x="11733" y="21528"/>
                </a:cubicBezTo>
                <a:lnTo>
                  <a:pt x="11733" y="21011"/>
                </a:lnTo>
                <a:lnTo>
                  <a:pt x="12290" y="21011"/>
                </a:lnTo>
                <a:lnTo>
                  <a:pt x="12290" y="21517"/>
                </a:lnTo>
                <a:cubicBezTo>
                  <a:pt x="12659" y="21510"/>
                  <a:pt x="12999" y="21502"/>
                  <a:pt x="13304" y="21495"/>
                </a:cubicBezTo>
                <a:lnTo>
                  <a:pt x="13304" y="21011"/>
                </a:lnTo>
                <a:lnTo>
                  <a:pt x="13860" y="21011"/>
                </a:lnTo>
                <a:lnTo>
                  <a:pt x="13860" y="21483"/>
                </a:lnTo>
                <a:cubicBezTo>
                  <a:pt x="14329" y="21473"/>
                  <a:pt x="14661" y="21466"/>
                  <a:pt x="14818" y="21465"/>
                </a:cubicBezTo>
                <a:lnTo>
                  <a:pt x="14818" y="21011"/>
                </a:lnTo>
                <a:lnTo>
                  <a:pt x="15373" y="21011"/>
                </a:lnTo>
                <a:lnTo>
                  <a:pt x="15373" y="21457"/>
                </a:lnTo>
                <a:cubicBezTo>
                  <a:pt x="15668" y="21449"/>
                  <a:pt x="15992" y="21430"/>
                  <a:pt x="16329" y="21386"/>
                </a:cubicBezTo>
                <a:lnTo>
                  <a:pt x="16310" y="20951"/>
                </a:lnTo>
                <a:lnTo>
                  <a:pt x="16861" y="20831"/>
                </a:lnTo>
                <a:lnTo>
                  <a:pt x="16884" y="21292"/>
                </a:lnTo>
                <a:cubicBezTo>
                  <a:pt x="17237" y="21217"/>
                  <a:pt x="17594" y="21110"/>
                  <a:pt x="17941" y="20955"/>
                </a:cubicBezTo>
                <a:lnTo>
                  <a:pt x="17887" y="20475"/>
                </a:lnTo>
                <a:lnTo>
                  <a:pt x="18427" y="20198"/>
                </a:lnTo>
                <a:lnTo>
                  <a:pt x="18482" y="20666"/>
                </a:lnTo>
                <a:cubicBezTo>
                  <a:pt x="19408" y="20083"/>
                  <a:pt x="20187" y="19074"/>
                  <a:pt x="20473" y="17326"/>
                </a:cubicBezTo>
                <a:cubicBezTo>
                  <a:pt x="20392" y="17370"/>
                  <a:pt x="20304" y="17415"/>
                  <a:pt x="20211" y="17461"/>
                </a:cubicBezTo>
                <a:cubicBezTo>
                  <a:pt x="20211" y="17461"/>
                  <a:pt x="19949" y="17569"/>
                  <a:pt x="19900" y="17607"/>
                </a:cubicBezTo>
                <a:cubicBezTo>
                  <a:pt x="18785" y="18108"/>
                  <a:pt x="16979" y="18665"/>
                  <a:pt x="14309" y="18665"/>
                </a:cubicBezTo>
                <a:cubicBezTo>
                  <a:pt x="14241" y="18665"/>
                  <a:pt x="14171" y="18665"/>
                  <a:pt x="14101" y="18665"/>
                </a:cubicBezTo>
                <a:cubicBezTo>
                  <a:pt x="11887" y="18641"/>
                  <a:pt x="11073" y="18141"/>
                  <a:pt x="10354" y="17697"/>
                </a:cubicBezTo>
                <a:cubicBezTo>
                  <a:pt x="9587" y="17225"/>
                  <a:pt x="8863" y="16775"/>
                  <a:pt x="6535" y="17004"/>
                </a:cubicBezTo>
                <a:cubicBezTo>
                  <a:pt x="3168" y="17335"/>
                  <a:pt x="1242" y="16558"/>
                  <a:pt x="437" y="16101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20" name="Clothing"/>
          <p:cNvSpPr txBox="1"/>
          <p:nvPr/>
        </p:nvSpPr>
        <p:spPr>
          <a:xfrm>
            <a:off x="1613297" y="2440753"/>
            <a:ext cx="110700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 dirty="0"/>
              <a:t>Clothing</a:t>
            </a:r>
          </a:p>
        </p:txBody>
      </p:sp>
      <p:sp>
        <p:nvSpPr>
          <p:cNvPr id="221" name="Misc. furniture"/>
          <p:cNvSpPr txBox="1"/>
          <p:nvPr/>
        </p:nvSpPr>
        <p:spPr>
          <a:xfrm>
            <a:off x="1977201" y="4813204"/>
            <a:ext cx="155812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Misc. furniture</a:t>
            </a:r>
          </a:p>
        </p:txBody>
      </p:sp>
      <p:sp>
        <p:nvSpPr>
          <p:cNvPr id="222" name="Kitchen utensils"/>
          <p:cNvSpPr txBox="1"/>
          <p:nvPr/>
        </p:nvSpPr>
        <p:spPr>
          <a:xfrm>
            <a:off x="7799455" y="2155120"/>
            <a:ext cx="1736053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Kitchen utensils</a:t>
            </a:r>
          </a:p>
        </p:txBody>
      </p:sp>
      <p:sp>
        <p:nvSpPr>
          <p:cNvPr id="223" name="Sports equipment"/>
          <p:cNvSpPr txBox="1"/>
          <p:nvPr/>
        </p:nvSpPr>
        <p:spPr>
          <a:xfrm>
            <a:off x="7616646" y="5141888"/>
            <a:ext cx="190597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Sports equipment</a:t>
            </a:r>
          </a:p>
        </p:txBody>
      </p:sp>
      <p:sp>
        <p:nvSpPr>
          <p:cNvPr id="224" name="Educational resources"/>
          <p:cNvSpPr txBox="1"/>
          <p:nvPr/>
        </p:nvSpPr>
        <p:spPr>
          <a:xfrm>
            <a:off x="7152231" y="3648504"/>
            <a:ext cx="238687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Educational resources</a:t>
            </a:r>
          </a:p>
        </p:txBody>
      </p:sp>
      <p:sp>
        <p:nvSpPr>
          <p:cNvPr id="225" name="Arrow 5"/>
          <p:cNvSpPr/>
          <p:nvPr/>
        </p:nvSpPr>
        <p:spPr>
          <a:xfrm>
            <a:off x="5433849" y="1509378"/>
            <a:ext cx="1102936" cy="977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03" y="76170"/>
            <a:ext cx="1496601" cy="1689288"/>
          </a:xfrm>
          <a:prstGeom prst="rect">
            <a:avLst/>
          </a:prstGeom>
        </p:spPr>
      </p:pic>
      <p:sp>
        <p:nvSpPr>
          <p:cNvPr id="37" name="Sneaker"/>
          <p:cNvSpPr/>
          <p:nvPr/>
        </p:nvSpPr>
        <p:spPr>
          <a:xfrm>
            <a:off x="2166801" y="4068147"/>
            <a:ext cx="390257" cy="175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0" h="21589" extrusionOk="0">
                <a:moveTo>
                  <a:pt x="8142" y="1"/>
                </a:moveTo>
                <a:cubicBezTo>
                  <a:pt x="7452" y="51"/>
                  <a:pt x="7453" y="2261"/>
                  <a:pt x="7485" y="3206"/>
                </a:cubicBezTo>
                <a:cubicBezTo>
                  <a:pt x="7485" y="3509"/>
                  <a:pt x="7492" y="3581"/>
                  <a:pt x="7496" y="3753"/>
                </a:cubicBezTo>
                <a:cubicBezTo>
                  <a:pt x="7240" y="4258"/>
                  <a:pt x="6951" y="4865"/>
                  <a:pt x="6515" y="5353"/>
                </a:cubicBezTo>
                <a:cubicBezTo>
                  <a:pt x="6515" y="5353"/>
                  <a:pt x="6411" y="5480"/>
                  <a:pt x="6292" y="5582"/>
                </a:cubicBezTo>
                <a:cubicBezTo>
                  <a:pt x="5927" y="5916"/>
                  <a:pt x="5467" y="6161"/>
                  <a:pt x="4865" y="6223"/>
                </a:cubicBezTo>
                <a:cubicBezTo>
                  <a:pt x="4388" y="6272"/>
                  <a:pt x="4021" y="6125"/>
                  <a:pt x="3732" y="5860"/>
                </a:cubicBezTo>
                <a:lnTo>
                  <a:pt x="3557" y="5672"/>
                </a:lnTo>
                <a:cubicBezTo>
                  <a:pt x="2695" y="4618"/>
                  <a:pt x="2650" y="2434"/>
                  <a:pt x="2257" y="2055"/>
                </a:cubicBezTo>
                <a:cubicBezTo>
                  <a:pt x="2257" y="2054"/>
                  <a:pt x="2259" y="2029"/>
                  <a:pt x="2259" y="2029"/>
                </a:cubicBezTo>
                <a:cubicBezTo>
                  <a:pt x="2259" y="2029"/>
                  <a:pt x="2126" y="1918"/>
                  <a:pt x="1958" y="1886"/>
                </a:cubicBezTo>
                <a:cubicBezTo>
                  <a:pt x="1791" y="1854"/>
                  <a:pt x="1590" y="1902"/>
                  <a:pt x="1450" y="2220"/>
                </a:cubicBezTo>
                <a:cubicBezTo>
                  <a:pt x="1233" y="2711"/>
                  <a:pt x="591" y="4864"/>
                  <a:pt x="393" y="5841"/>
                </a:cubicBezTo>
                <a:cubicBezTo>
                  <a:pt x="141" y="7080"/>
                  <a:pt x="260" y="7933"/>
                  <a:pt x="474" y="8364"/>
                </a:cubicBezTo>
                <a:cubicBezTo>
                  <a:pt x="236" y="10575"/>
                  <a:pt x="139" y="13137"/>
                  <a:pt x="424" y="15647"/>
                </a:cubicBezTo>
                <a:cubicBezTo>
                  <a:pt x="1158" y="16067"/>
                  <a:pt x="3109" y="16905"/>
                  <a:pt x="6527" y="16569"/>
                </a:cubicBezTo>
                <a:lnTo>
                  <a:pt x="6567" y="16565"/>
                </a:lnTo>
                <a:lnTo>
                  <a:pt x="6761" y="16550"/>
                </a:lnTo>
                <a:cubicBezTo>
                  <a:pt x="8571" y="16401"/>
                  <a:pt x="9369" y="16678"/>
                  <a:pt x="10022" y="17045"/>
                </a:cubicBezTo>
                <a:lnTo>
                  <a:pt x="10207" y="17154"/>
                </a:lnTo>
                <a:cubicBezTo>
                  <a:pt x="10273" y="17194"/>
                  <a:pt x="10339" y="17237"/>
                  <a:pt x="10405" y="17278"/>
                </a:cubicBezTo>
                <a:cubicBezTo>
                  <a:pt x="11147" y="17735"/>
                  <a:pt x="11914" y="18206"/>
                  <a:pt x="14103" y="18230"/>
                </a:cubicBezTo>
                <a:cubicBezTo>
                  <a:pt x="17726" y="18270"/>
                  <a:pt x="19787" y="17281"/>
                  <a:pt x="20711" y="16745"/>
                </a:cubicBezTo>
                <a:cubicBezTo>
                  <a:pt x="21565" y="15274"/>
                  <a:pt x="20916" y="12155"/>
                  <a:pt x="20264" y="11932"/>
                </a:cubicBezTo>
                <a:cubicBezTo>
                  <a:pt x="20264" y="11932"/>
                  <a:pt x="20143" y="11882"/>
                  <a:pt x="20027" y="11966"/>
                </a:cubicBezTo>
                <a:cubicBezTo>
                  <a:pt x="19439" y="11664"/>
                  <a:pt x="18181" y="10921"/>
                  <a:pt x="17216" y="10268"/>
                </a:cubicBezTo>
                <a:lnTo>
                  <a:pt x="17033" y="10144"/>
                </a:lnTo>
                <a:lnTo>
                  <a:pt x="17033" y="10140"/>
                </a:lnTo>
                <a:cubicBezTo>
                  <a:pt x="16632" y="9863"/>
                  <a:pt x="16297" y="9608"/>
                  <a:pt x="16110" y="9421"/>
                </a:cubicBezTo>
                <a:lnTo>
                  <a:pt x="16108" y="9424"/>
                </a:lnTo>
                <a:cubicBezTo>
                  <a:pt x="16108" y="9424"/>
                  <a:pt x="15875" y="9193"/>
                  <a:pt x="15571" y="8896"/>
                </a:cubicBezTo>
                <a:lnTo>
                  <a:pt x="15294" y="8611"/>
                </a:lnTo>
                <a:lnTo>
                  <a:pt x="15380" y="8180"/>
                </a:lnTo>
                <a:cubicBezTo>
                  <a:pt x="15446" y="7849"/>
                  <a:pt x="15380" y="7456"/>
                  <a:pt x="15234" y="7306"/>
                </a:cubicBezTo>
                <a:lnTo>
                  <a:pt x="15111" y="7179"/>
                </a:lnTo>
                <a:cubicBezTo>
                  <a:pt x="14982" y="7047"/>
                  <a:pt x="14836" y="7155"/>
                  <a:pt x="14757" y="7408"/>
                </a:cubicBezTo>
                <a:lnTo>
                  <a:pt x="14095" y="6617"/>
                </a:lnTo>
                <a:lnTo>
                  <a:pt x="13892" y="6366"/>
                </a:lnTo>
                <a:cubicBezTo>
                  <a:pt x="13955" y="6036"/>
                  <a:pt x="13891" y="5648"/>
                  <a:pt x="13746" y="5500"/>
                </a:cubicBezTo>
                <a:lnTo>
                  <a:pt x="13622" y="5372"/>
                </a:lnTo>
                <a:cubicBezTo>
                  <a:pt x="13494" y="5241"/>
                  <a:pt x="13349" y="5350"/>
                  <a:pt x="13271" y="5601"/>
                </a:cubicBezTo>
                <a:lnTo>
                  <a:pt x="13051" y="5331"/>
                </a:lnTo>
                <a:cubicBezTo>
                  <a:pt x="13051" y="5329"/>
                  <a:pt x="13051" y="5325"/>
                  <a:pt x="13051" y="5323"/>
                </a:cubicBezTo>
                <a:cubicBezTo>
                  <a:pt x="12934" y="5181"/>
                  <a:pt x="12814" y="5036"/>
                  <a:pt x="12689" y="4885"/>
                </a:cubicBezTo>
                <a:lnTo>
                  <a:pt x="12465" y="4619"/>
                </a:lnTo>
                <a:cubicBezTo>
                  <a:pt x="12524" y="4292"/>
                  <a:pt x="12461" y="3911"/>
                  <a:pt x="12318" y="3764"/>
                </a:cubicBezTo>
                <a:lnTo>
                  <a:pt x="12194" y="3637"/>
                </a:lnTo>
                <a:cubicBezTo>
                  <a:pt x="12064" y="3504"/>
                  <a:pt x="11917" y="3615"/>
                  <a:pt x="11839" y="3873"/>
                </a:cubicBezTo>
                <a:lnTo>
                  <a:pt x="11635" y="3633"/>
                </a:lnTo>
                <a:cubicBezTo>
                  <a:pt x="11635" y="3631"/>
                  <a:pt x="11636" y="3627"/>
                  <a:pt x="11635" y="3625"/>
                </a:cubicBezTo>
                <a:cubicBezTo>
                  <a:pt x="11552" y="3527"/>
                  <a:pt x="11465" y="3429"/>
                  <a:pt x="11379" y="3329"/>
                </a:cubicBezTo>
                <a:cubicBezTo>
                  <a:pt x="11352" y="3298"/>
                  <a:pt x="11326" y="3264"/>
                  <a:pt x="11299" y="3232"/>
                </a:cubicBezTo>
                <a:lnTo>
                  <a:pt x="11287" y="3221"/>
                </a:lnTo>
                <a:lnTo>
                  <a:pt x="11089" y="2996"/>
                </a:lnTo>
                <a:cubicBezTo>
                  <a:pt x="11151" y="2667"/>
                  <a:pt x="11086" y="2285"/>
                  <a:pt x="10942" y="2137"/>
                </a:cubicBezTo>
                <a:lnTo>
                  <a:pt x="10818" y="2010"/>
                </a:lnTo>
                <a:cubicBezTo>
                  <a:pt x="10682" y="1871"/>
                  <a:pt x="10526" y="1996"/>
                  <a:pt x="10451" y="2280"/>
                </a:cubicBezTo>
                <a:lnTo>
                  <a:pt x="9668" y="1395"/>
                </a:lnTo>
                <a:cubicBezTo>
                  <a:pt x="9733" y="1065"/>
                  <a:pt x="9668" y="674"/>
                  <a:pt x="9523" y="525"/>
                </a:cubicBezTo>
                <a:lnTo>
                  <a:pt x="9399" y="398"/>
                </a:lnTo>
                <a:cubicBezTo>
                  <a:pt x="9262" y="258"/>
                  <a:pt x="9104" y="386"/>
                  <a:pt x="9031" y="675"/>
                </a:cubicBezTo>
                <a:lnTo>
                  <a:pt x="8814" y="432"/>
                </a:lnTo>
                <a:lnTo>
                  <a:pt x="8813" y="435"/>
                </a:lnTo>
                <a:cubicBezTo>
                  <a:pt x="8788" y="408"/>
                  <a:pt x="8763" y="380"/>
                  <a:pt x="8738" y="353"/>
                </a:cubicBezTo>
                <a:cubicBezTo>
                  <a:pt x="8498" y="93"/>
                  <a:pt x="8301" y="-11"/>
                  <a:pt x="8142" y="1"/>
                </a:cubicBezTo>
                <a:close/>
                <a:moveTo>
                  <a:pt x="437" y="16101"/>
                </a:moveTo>
                <a:lnTo>
                  <a:pt x="19" y="19759"/>
                </a:lnTo>
                <a:lnTo>
                  <a:pt x="18" y="19767"/>
                </a:lnTo>
                <a:cubicBezTo>
                  <a:pt x="18" y="19767"/>
                  <a:pt x="-35" y="20019"/>
                  <a:pt x="43" y="20201"/>
                </a:cubicBezTo>
                <a:cubicBezTo>
                  <a:pt x="147" y="20453"/>
                  <a:pt x="385" y="20994"/>
                  <a:pt x="678" y="21461"/>
                </a:cubicBezTo>
                <a:cubicBezTo>
                  <a:pt x="1183" y="21490"/>
                  <a:pt x="1731" y="21514"/>
                  <a:pt x="2309" y="21532"/>
                </a:cubicBezTo>
                <a:lnTo>
                  <a:pt x="2309" y="21011"/>
                </a:lnTo>
                <a:lnTo>
                  <a:pt x="2865" y="21011"/>
                </a:lnTo>
                <a:lnTo>
                  <a:pt x="2865" y="21551"/>
                </a:lnTo>
                <a:cubicBezTo>
                  <a:pt x="3196" y="21559"/>
                  <a:pt x="3535" y="21564"/>
                  <a:pt x="3879" y="21570"/>
                </a:cubicBezTo>
                <a:lnTo>
                  <a:pt x="3879" y="21011"/>
                </a:lnTo>
                <a:lnTo>
                  <a:pt x="4436" y="21011"/>
                </a:lnTo>
                <a:lnTo>
                  <a:pt x="4436" y="21577"/>
                </a:lnTo>
                <a:cubicBezTo>
                  <a:pt x="4771" y="21581"/>
                  <a:pt x="5109" y="21583"/>
                  <a:pt x="5450" y="21585"/>
                </a:cubicBezTo>
                <a:lnTo>
                  <a:pt x="5450" y="21011"/>
                </a:lnTo>
                <a:lnTo>
                  <a:pt x="6007" y="21011"/>
                </a:lnTo>
                <a:lnTo>
                  <a:pt x="6007" y="21588"/>
                </a:lnTo>
                <a:cubicBezTo>
                  <a:pt x="6345" y="21589"/>
                  <a:pt x="6683" y="21586"/>
                  <a:pt x="7021" y="21585"/>
                </a:cubicBezTo>
                <a:lnTo>
                  <a:pt x="7021" y="21011"/>
                </a:lnTo>
                <a:lnTo>
                  <a:pt x="7577" y="21011"/>
                </a:lnTo>
                <a:lnTo>
                  <a:pt x="7577" y="21585"/>
                </a:lnTo>
                <a:cubicBezTo>
                  <a:pt x="7919" y="21583"/>
                  <a:pt x="8257" y="21581"/>
                  <a:pt x="8591" y="21577"/>
                </a:cubicBezTo>
                <a:lnTo>
                  <a:pt x="8591" y="21011"/>
                </a:lnTo>
                <a:lnTo>
                  <a:pt x="9148" y="21011"/>
                </a:lnTo>
                <a:lnTo>
                  <a:pt x="9148" y="21570"/>
                </a:lnTo>
                <a:cubicBezTo>
                  <a:pt x="9494" y="21566"/>
                  <a:pt x="9833" y="21560"/>
                  <a:pt x="10162" y="21555"/>
                </a:cubicBezTo>
                <a:lnTo>
                  <a:pt x="10162" y="21011"/>
                </a:lnTo>
                <a:lnTo>
                  <a:pt x="10719" y="21011"/>
                </a:lnTo>
                <a:lnTo>
                  <a:pt x="10719" y="21547"/>
                </a:lnTo>
                <a:cubicBezTo>
                  <a:pt x="11072" y="21541"/>
                  <a:pt x="11411" y="21535"/>
                  <a:pt x="11733" y="21528"/>
                </a:cubicBezTo>
                <a:lnTo>
                  <a:pt x="11733" y="21011"/>
                </a:lnTo>
                <a:lnTo>
                  <a:pt x="12290" y="21011"/>
                </a:lnTo>
                <a:lnTo>
                  <a:pt x="12290" y="21517"/>
                </a:lnTo>
                <a:cubicBezTo>
                  <a:pt x="12659" y="21510"/>
                  <a:pt x="12999" y="21502"/>
                  <a:pt x="13304" y="21495"/>
                </a:cubicBezTo>
                <a:lnTo>
                  <a:pt x="13304" y="21011"/>
                </a:lnTo>
                <a:lnTo>
                  <a:pt x="13860" y="21011"/>
                </a:lnTo>
                <a:lnTo>
                  <a:pt x="13860" y="21483"/>
                </a:lnTo>
                <a:cubicBezTo>
                  <a:pt x="14329" y="21473"/>
                  <a:pt x="14661" y="21466"/>
                  <a:pt x="14818" y="21465"/>
                </a:cubicBezTo>
                <a:lnTo>
                  <a:pt x="14818" y="21011"/>
                </a:lnTo>
                <a:lnTo>
                  <a:pt x="15373" y="21011"/>
                </a:lnTo>
                <a:lnTo>
                  <a:pt x="15373" y="21457"/>
                </a:lnTo>
                <a:cubicBezTo>
                  <a:pt x="15668" y="21449"/>
                  <a:pt x="15992" y="21430"/>
                  <a:pt x="16329" y="21386"/>
                </a:cubicBezTo>
                <a:lnTo>
                  <a:pt x="16310" y="20951"/>
                </a:lnTo>
                <a:lnTo>
                  <a:pt x="16861" y="20831"/>
                </a:lnTo>
                <a:lnTo>
                  <a:pt x="16884" y="21292"/>
                </a:lnTo>
                <a:cubicBezTo>
                  <a:pt x="17237" y="21217"/>
                  <a:pt x="17594" y="21110"/>
                  <a:pt x="17941" y="20955"/>
                </a:cubicBezTo>
                <a:lnTo>
                  <a:pt x="17887" y="20475"/>
                </a:lnTo>
                <a:lnTo>
                  <a:pt x="18427" y="20198"/>
                </a:lnTo>
                <a:lnTo>
                  <a:pt x="18482" y="20666"/>
                </a:lnTo>
                <a:cubicBezTo>
                  <a:pt x="19408" y="20083"/>
                  <a:pt x="20187" y="19074"/>
                  <a:pt x="20473" y="17326"/>
                </a:cubicBezTo>
                <a:cubicBezTo>
                  <a:pt x="20392" y="17370"/>
                  <a:pt x="20304" y="17415"/>
                  <a:pt x="20211" y="17461"/>
                </a:cubicBezTo>
                <a:cubicBezTo>
                  <a:pt x="20211" y="17461"/>
                  <a:pt x="19949" y="17569"/>
                  <a:pt x="19900" y="17607"/>
                </a:cubicBezTo>
                <a:cubicBezTo>
                  <a:pt x="18785" y="18108"/>
                  <a:pt x="16979" y="18665"/>
                  <a:pt x="14309" y="18665"/>
                </a:cubicBezTo>
                <a:cubicBezTo>
                  <a:pt x="14241" y="18665"/>
                  <a:pt x="14171" y="18665"/>
                  <a:pt x="14101" y="18665"/>
                </a:cubicBezTo>
                <a:cubicBezTo>
                  <a:pt x="11887" y="18641"/>
                  <a:pt x="11073" y="18141"/>
                  <a:pt x="10354" y="17697"/>
                </a:cubicBezTo>
                <a:cubicBezTo>
                  <a:pt x="9587" y="17225"/>
                  <a:pt x="8863" y="16775"/>
                  <a:pt x="6535" y="17004"/>
                </a:cubicBezTo>
                <a:cubicBezTo>
                  <a:pt x="3168" y="17335"/>
                  <a:pt x="1242" y="16558"/>
                  <a:pt x="437" y="16101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38" name="High Heel"/>
          <p:cNvSpPr/>
          <p:nvPr/>
        </p:nvSpPr>
        <p:spPr>
          <a:xfrm>
            <a:off x="3626926" y="4109531"/>
            <a:ext cx="362876" cy="296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7" h="21586" extrusionOk="0">
                <a:moveTo>
                  <a:pt x="18731" y="4"/>
                </a:moveTo>
                <a:cubicBezTo>
                  <a:pt x="18645" y="22"/>
                  <a:pt x="18602" y="99"/>
                  <a:pt x="18602" y="99"/>
                </a:cubicBezTo>
                <a:lnTo>
                  <a:pt x="14428" y="6099"/>
                </a:lnTo>
                <a:cubicBezTo>
                  <a:pt x="10754" y="11722"/>
                  <a:pt x="7681" y="15356"/>
                  <a:pt x="7681" y="15356"/>
                </a:cubicBezTo>
                <a:cubicBezTo>
                  <a:pt x="5780" y="17393"/>
                  <a:pt x="4741" y="16858"/>
                  <a:pt x="3499" y="16884"/>
                </a:cubicBezTo>
                <a:cubicBezTo>
                  <a:pt x="2193" y="16911"/>
                  <a:pt x="1910" y="16991"/>
                  <a:pt x="1316" y="17162"/>
                </a:cubicBezTo>
                <a:cubicBezTo>
                  <a:pt x="89" y="17519"/>
                  <a:pt x="5" y="20754"/>
                  <a:pt x="0" y="21434"/>
                </a:cubicBezTo>
                <a:cubicBezTo>
                  <a:pt x="0" y="21513"/>
                  <a:pt x="48" y="21559"/>
                  <a:pt x="75" y="21559"/>
                </a:cubicBezTo>
                <a:cubicBezTo>
                  <a:pt x="2320" y="21553"/>
                  <a:pt x="10718" y="21553"/>
                  <a:pt x="10718" y="21553"/>
                </a:cubicBezTo>
                <a:cubicBezTo>
                  <a:pt x="11318" y="21553"/>
                  <a:pt x="11456" y="21269"/>
                  <a:pt x="11551" y="20939"/>
                </a:cubicBezTo>
                <a:cubicBezTo>
                  <a:pt x="13446" y="14577"/>
                  <a:pt x="15936" y="11736"/>
                  <a:pt x="15936" y="11736"/>
                </a:cubicBezTo>
                <a:cubicBezTo>
                  <a:pt x="16923" y="12725"/>
                  <a:pt x="16790" y="15191"/>
                  <a:pt x="16790" y="15191"/>
                </a:cubicBezTo>
                <a:lnTo>
                  <a:pt x="16790" y="21586"/>
                </a:lnTo>
                <a:lnTo>
                  <a:pt x="17953" y="21586"/>
                </a:lnTo>
                <a:cubicBezTo>
                  <a:pt x="17953" y="18191"/>
                  <a:pt x="18967" y="12032"/>
                  <a:pt x="18967" y="12032"/>
                </a:cubicBezTo>
                <a:cubicBezTo>
                  <a:pt x="19423" y="9474"/>
                  <a:pt x="20777" y="9843"/>
                  <a:pt x="21191" y="6204"/>
                </a:cubicBezTo>
                <a:cubicBezTo>
                  <a:pt x="21600" y="2564"/>
                  <a:pt x="19116" y="264"/>
                  <a:pt x="19116" y="264"/>
                </a:cubicBezTo>
                <a:cubicBezTo>
                  <a:pt x="18946" y="26"/>
                  <a:pt x="18817" y="-14"/>
                  <a:pt x="18731" y="4"/>
                </a:cubicBez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39" name="Sock"/>
          <p:cNvSpPr/>
          <p:nvPr/>
        </p:nvSpPr>
        <p:spPr>
          <a:xfrm>
            <a:off x="2235444" y="3329415"/>
            <a:ext cx="315871" cy="402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1425" extrusionOk="0">
                <a:moveTo>
                  <a:pt x="11363" y="0"/>
                </a:moveTo>
                <a:cubicBezTo>
                  <a:pt x="11082" y="0"/>
                  <a:pt x="10854" y="145"/>
                  <a:pt x="10854" y="323"/>
                </a:cubicBezTo>
                <a:lnTo>
                  <a:pt x="10854" y="2809"/>
                </a:lnTo>
                <a:cubicBezTo>
                  <a:pt x="10854" y="2809"/>
                  <a:pt x="10208" y="2999"/>
                  <a:pt x="10208" y="3716"/>
                </a:cubicBezTo>
                <a:lnTo>
                  <a:pt x="10208" y="11525"/>
                </a:lnTo>
                <a:cubicBezTo>
                  <a:pt x="10208" y="12007"/>
                  <a:pt x="9769" y="12680"/>
                  <a:pt x="9235" y="13023"/>
                </a:cubicBezTo>
                <a:cubicBezTo>
                  <a:pt x="6307" y="14897"/>
                  <a:pt x="2801" y="17173"/>
                  <a:pt x="773" y="18493"/>
                </a:cubicBezTo>
                <a:cubicBezTo>
                  <a:pt x="-187" y="19118"/>
                  <a:pt x="-261" y="20097"/>
                  <a:pt x="599" y="20778"/>
                </a:cubicBezTo>
                <a:cubicBezTo>
                  <a:pt x="1384" y="21399"/>
                  <a:pt x="2732" y="21600"/>
                  <a:pt x="3869" y="21263"/>
                </a:cubicBezTo>
                <a:cubicBezTo>
                  <a:pt x="8451" y="19905"/>
                  <a:pt x="19623" y="16467"/>
                  <a:pt x="20473" y="14981"/>
                </a:cubicBezTo>
                <a:cubicBezTo>
                  <a:pt x="21339" y="13467"/>
                  <a:pt x="19255" y="11924"/>
                  <a:pt x="19255" y="10011"/>
                </a:cubicBezTo>
                <a:cubicBezTo>
                  <a:pt x="19255" y="8099"/>
                  <a:pt x="19255" y="4194"/>
                  <a:pt x="19255" y="3716"/>
                </a:cubicBezTo>
                <a:cubicBezTo>
                  <a:pt x="19255" y="3008"/>
                  <a:pt x="18643" y="2809"/>
                  <a:pt x="18643" y="2809"/>
                </a:cubicBezTo>
                <a:lnTo>
                  <a:pt x="18643" y="323"/>
                </a:lnTo>
                <a:cubicBezTo>
                  <a:pt x="18643" y="145"/>
                  <a:pt x="18415" y="0"/>
                  <a:pt x="18134" y="0"/>
                </a:cubicBezTo>
                <a:lnTo>
                  <a:pt x="11363" y="0"/>
                </a:lnTo>
                <a:close/>
              </a:path>
            </a:pathLst>
          </a:cu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812944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428</TotalTime>
  <Words>422</Words>
  <Application>Microsoft Office PowerPoint</Application>
  <PresentationFormat>Custom</PresentationFormat>
  <Paragraphs>134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Wisp</vt:lpstr>
      <vt:lpstr>AKHUWAT CLOTHES BANK Abubakr Siddique 25th Nov, 2018</vt:lpstr>
      <vt:lpstr>INTRODUCTION </vt:lpstr>
      <vt:lpstr>PowerPoint Presentation</vt:lpstr>
      <vt:lpstr>REDUCE &amp; RE-USE</vt:lpstr>
      <vt:lpstr>REDUCE &amp; RE-USE</vt:lpstr>
      <vt:lpstr>REDUCE &amp; RE-USE</vt:lpstr>
      <vt:lpstr>MODEL</vt:lpstr>
      <vt:lpstr> OPERATIONS OF CLOTHES BANK</vt:lpstr>
      <vt:lpstr>REDUCE &amp; RE-USE</vt:lpstr>
      <vt:lpstr>WEDDING GIFT </vt:lpstr>
      <vt:lpstr>PROJECT PROGRESS </vt:lpstr>
      <vt:lpstr>SOURCE OF COLLECTION</vt:lpstr>
      <vt:lpstr>PowerPoint Presentation</vt:lpstr>
      <vt:lpstr>ITEMS COLLECTED </vt:lpstr>
      <vt:lpstr>AGE GROUPS CATERED </vt:lpstr>
      <vt:lpstr>DISBURSEMENT </vt:lpstr>
      <vt:lpstr>COLLECTION METHOD </vt:lpstr>
      <vt:lpstr>SHARING MOMENTS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MITHI , SINDH</vt:lpstr>
      <vt:lpstr>PowerPoint Presentation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AKHUWAT CLOTHES BANK</dc:title>
  <dc:creator>Gul</dc:creator>
  <cp:lastModifiedBy>Dusit Guest</cp:lastModifiedBy>
  <cp:revision>87</cp:revision>
  <dcterms:created xsi:type="dcterms:W3CDTF">2017-11-19T07:47:42Z</dcterms:created>
  <dcterms:modified xsi:type="dcterms:W3CDTF">2018-11-25T07:24:52Z</dcterms:modified>
</cp:coreProperties>
</file>